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60" r:id="rId8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41" autoAdjust="0"/>
  </p:normalViewPr>
  <p:slideViewPr>
    <p:cSldViewPr snapToGrid="0">
      <p:cViewPr varScale="1">
        <p:scale>
          <a:sx n="84" d="100"/>
          <a:sy n="84" d="100"/>
        </p:scale>
        <p:origin x="490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C82743F1-8D86-48EE-80AC-4012EA3030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03653EFC-2CF9-48E8-8FD8-4401FEC0126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C776C5-F833-43C1-8619-8DDF787F51F0}" type="datetime1">
              <a:rPr lang="cs-CZ" smtClean="0"/>
              <a:t>14.11.2021</a:t>
            </a:fld>
            <a:endParaRPr lang="cs-CZ" dirty="0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D209633-9357-40C7-98FA-251BCBA6300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29792AE5-64EE-40A9-B185-8F4A538E583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0B95D5-53E6-43D0-835B-96C068B9910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24984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CC1CAA-4FB3-40AA-B432-996BCFC28790}" type="datetime1">
              <a:rPr lang="cs-CZ" smtClean="0"/>
              <a:pPr/>
              <a:t>14.11.2021</a:t>
            </a:fld>
            <a:endParaRPr lang="cs-CZ" dirty="0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Upravit styly předlohy textu</a:t>
            </a:r>
          </a:p>
          <a:p>
            <a:pPr lvl="1"/>
            <a:r>
              <a:rPr lang="cs-CZ" noProof="0" dirty="0"/>
              <a:t>Druhá úroveň</a:t>
            </a:r>
          </a:p>
          <a:p>
            <a:pPr lvl="2"/>
            <a:r>
              <a:rPr lang="cs-CZ" noProof="0" dirty="0"/>
              <a:t>Třetí úroveň</a:t>
            </a:r>
          </a:p>
          <a:p>
            <a:pPr lvl="3"/>
            <a:r>
              <a:rPr lang="cs-CZ" noProof="0" dirty="0"/>
              <a:t>Čtvrtá úroveň</a:t>
            </a:r>
          </a:p>
          <a:p>
            <a:pPr lvl="4"/>
            <a:r>
              <a:rPr lang="cs-CZ" noProof="0" dirty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AA1E07-F916-4082-A3F3-9521E6977F54}" type="slidenum">
              <a:rPr lang="cs-CZ" noProof="0" smtClean="0"/>
              <a:t>‹#›</a:t>
            </a:fld>
            <a:endParaRPr lang="cs-CZ" noProof="0"/>
          </a:p>
        </p:txBody>
      </p:sp>
    </p:spTree>
    <p:extLst>
      <p:ext uri="{BB962C8B-B14F-4D97-AF65-F5344CB8AC3E}">
        <p14:creationId xmlns:p14="http://schemas.microsoft.com/office/powerpoint/2010/main" val="37686864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AA1E07-F916-4082-A3F3-9521E6977F54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60551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1154955" y="1447800"/>
            <a:ext cx="8825658" cy="3329581"/>
          </a:xfrm>
        </p:spPr>
        <p:txBody>
          <a:bodyPr rtlCol="0" anchor="b"/>
          <a:lstStyle>
            <a:lvl1pPr>
              <a:defRPr sz="7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154955" y="4777380"/>
            <a:ext cx="8825658" cy="861420"/>
          </a:xfrm>
        </p:spPr>
        <p:txBody>
          <a:bodyPr rtlCol="0"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 podnadpisů.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4F1F4365-CA00-43B4-861D-B14F04C0C539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6" y="4800587"/>
            <a:ext cx="882565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6" y="5367325"/>
            <a:ext cx="8825656" cy="493712"/>
          </a:xfrm>
        </p:spPr>
        <p:txBody>
          <a:bodyPr rtlCol="0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56B6B1B7-442E-4673-AD7C-674B3FBD799C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1447800"/>
            <a:ext cx="8825659" cy="1981200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8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8825659" cy="23622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A28BB929-573D-485E-BBDB-03DE686F9C90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74801" y="1447800"/>
            <a:ext cx="7999315" cy="2323374"/>
          </a:xfrm>
        </p:spPr>
        <p:txBody>
          <a:bodyPr rtlCol="0"/>
          <a:lstStyle>
            <a:lvl1pPr>
              <a:defRPr sz="48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14" name="Zástupný symbol pro text 3"/>
          <p:cNvSpPr>
            <a:spLocks noGrp="1"/>
          </p:cNvSpPr>
          <p:nvPr>
            <p:ph type="body" sz="half" idx="13" hasCustomPrompt="1"/>
          </p:nvPr>
        </p:nvSpPr>
        <p:spPr>
          <a:xfrm>
            <a:off x="1930400" y="3771174"/>
            <a:ext cx="7279649" cy="342174"/>
          </a:xfrm>
        </p:spPr>
        <p:txBody>
          <a:bodyPr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0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4350657"/>
            <a:ext cx="8825659" cy="1676400"/>
          </a:xfrm>
        </p:spPr>
        <p:txBody>
          <a:bodyPr rtlCol="0"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A106066-29A6-4893-8D4D-693CB358ECFD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  <p:sp>
        <p:nvSpPr>
          <p:cNvPr id="9" name="Textové pole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cs-CZ" noProof="0"/>
              <a:t>„</a:t>
            </a:r>
          </a:p>
        </p:txBody>
      </p:sp>
      <p:sp>
        <p:nvSpPr>
          <p:cNvPr id="13" name="Textové pole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 rtl="0"/>
            <a:r>
              <a:rPr lang="cs-CZ" noProof="0"/>
              <a:t>“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3124201"/>
            <a:ext cx="8825660" cy="1653180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54954" y="4777381"/>
            <a:ext cx="8825659" cy="860400"/>
          </a:xfrm>
        </p:spPr>
        <p:txBody>
          <a:bodyPr rtlCol="0"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9969A42-BBCC-4AF0-B7CD-F77250B3B86F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632947" y="1981200"/>
            <a:ext cx="2946866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6" name="Zástupný symbol pro text 3"/>
          <p:cNvSpPr>
            <a:spLocks noGrp="1"/>
          </p:cNvSpPr>
          <p:nvPr>
            <p:ph type="body" sz="half" idx="15" hasCustomPrompt="1"/>
          </p:nvPr>
        </p:nvSpPr>
        <p:spPr>
          <a:xfrm>
            <a:off x="652463" y="2667000"/>
            <a:ext cx="2927350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3883659" y="1981200"/>
            <a:ext cx="2936241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9" name="Zástupný symbol pro text 3"/>
          <p:cNvSpPr>
            <a:spLocks noGrp="1"/>
          </p:cNvSpPr>
          <p:nvPr>
            <p:ph type="body" sz="half" idx="16" hasCustomPrompt="1"/>
          </p:nvPr>
        </p:nvSpPr>
        <p:spPr>
          <a:xfrm>
            <a:off x="3873106" y="2667000"/>
            <a:ext cx="2946794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4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1981200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0" name="Zástupný symbol pro text 3"/>
          <p:cNvSpPr>
            <a:spLocks noGrp="1"/>
          </p:cNvSpPr>
          <p:nvPr>
            <p:ph type="body" sz="half" idx="17" hasCustomPrompt="1"/>
          </p:nvPr>
        </p:nvSpPr>
        <p:spPr>
          <a:xfrm>
            <a:off x="7124700" y="2667000"/>
            <a:ext cx="2932113" cy="3589338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A8ABB0-33B3-45B0-A21A-5CBB3C5F1089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loupce s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 sz="420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652463" y="4250949"/>
            <a:ext cx="2940050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29" name="Zástupný symbol obrázku 2"/>
          <p:cNvSpPr>
            <a:spLocks noGrp="1" noChangeAspect="1"/>
          </p:cNvSpPr>
          <p:nvPr>
            <p:ph type="pic" idx="15" hasCustomPrompt="1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2" name="Zástupný symbol pro text 3"/>
          <p:cNvSpPr>
            <a:spLocks noGrp="1"/>
          </p:cNvSpPr>
          <p:nvPr>
            <p:ph type="body" sz="half" idx="18" hasCustomPrompt="1"/>
          </p:nvPr>
        </p:nvSpPr>
        <p:spPr>
          <a:xfrm>
            <a:off x="652463" y="4827211"/>
            <a:ext cx="2940050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3889375" y="4250949"/>
            <a:ext cx="2930525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0" name="Zástupný symbol obrázku 2"/>
          <p:cNvSpPr>
            <a:spLocks noGrp="1" noChangeAspect="1"/>
          </p:cNvSpPr>
          <p:nvPr>
            <p:ph type="pic" idx="21" hasCustomPrompt="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3" name="Zástupný symbol pro text 3"/>
          <p:cNvSpPr>
            <a:spLocks noGrp="1"/>
          </p:cNvSpPr>
          <p:nvPr>
            <p:ph type="body" sz="half" idx="19" hasCustomPrompt="1"/>
          </p:nvPr>
        </p:nvSpPr>
        <p:spPr>
          <a:xfrm>
            <a:off x="3888022" y="4827210"/>
            <a:ext cx="2934406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14" name="Zástupný text 4"/>
          <p:cNvSpPr>
            <a:spLocks noGrp="1"/>
          </p:cNvSpPr>
          <p:nvPr>
            <p:ph type="body" sz="quarter" idx="13" hasCustomPrompt="1"/>
          </p:nvPr>
        </p:nvSpPr>
        <p:spPr>
          <a:xfrm>
            <a:off x="7124700" y="4250949"/>
            <a:ext cx="29321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31" name="Zástupný symbol obrázku 2"/>
          <p:cNvSpPr>
            <a:spLocks noGrp="1" noChangeAspect="1"/>
          </p:cNvSpPr>
          <p:nvPr>
            <p:ph type="pic" idx="22" hasCustomPrompt="1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24" name="Zástupný symbol pro text 3"/>
          <p:cNvSpPr>
            <a:spLocks noGrp="1"/>
          </p:cNvSpPr>
          <p:nvPr>
            <p:ph type="body" sz="half" idx="20" hasCustomPrompt="1"/>
          </p:nvPr>
        </p:nvSpPr>
        <p:spPr>
          <a:xfrm>
            <a:off x="7124575" y="4827208"/>
            <a:ext cx="2935997" cy="659189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cxnSp>
        <p:nvCxnSpPr>
          <p:cNvPr id="17" name="Přímá spojnice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nice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7415B35-4292-4B66-A38F-071FA9475C2A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 anchorCtr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15A2CB-2AD3-40BB-A99A-C954DD65252D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304212" y="430213"/>
            <a:ext cx="1752601" cy="5826125"/>
          </a:xfrm>
        </p:spPr>
        <p:txBody>
          <a:bodyPr vert="eaVert" rtlCol="0" anchor="b" anchorCtr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652463" y="887414"/>
            <a:ext cx="7423149" cy="5368924"/>
          </a:xfrm>
        </p:spPr>
        <p:txBody>
          <a:bodyPr vert="eaVert"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E47A84A-CACB-4E77-862C-446749E4C958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A219484-B4B5-4555-B537-6937B049B95B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6" y="2861733"/>
            <a:ext cx="8825657" cy="1915647"/>
          </a:xfrm>
        </p:spPr>
        <p:txBody>
          <a:bodyPr rtlCol="0" anchor="b"/>
          <a:lstStyle>
            <a:lvl1pPr algn="l">
              <a:defRPr sz="4000" b="0" cap="none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54955" y="4777381"/>
            <a:ext cx="8825658" cy="860400"/>
          </a:xfrm>
        </p:spPr>
        <p:txBody>
          <a:bodyPr rtlCol="0"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2087A2B-D02F-4E7D-ADD1-4F5967E991CC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ě obsahové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sz="half" idx="1" hasCustomPrompt="1"/>
          </p:nvPr>
        </p:nvSpPr>
        <p:spPr>
          <a:xfrm>
            <a:off x="1103312" y="2060575"/>
            <a:ext cx="4396339" cy="4195763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5654493" y="2056092"/>
            <a:ext cx="4396341" cy="4200245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E69AF49-2665-4FAA-B336-8FC3F3009FD0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text 2"/>
          <p:cNvSpPr>
            <a:spLocks noGrp="1"/>
          </p:cNvSpPr>
          <p:nvPr>
            <p:ph type="body" idx="1" hasCustomPrompt="1"/>
          </p:nvPr>
        </p:nvSpPr>
        <p:spPr>
          <a:xfrm>
            <a:off x="1103313" y="1905000"/>
            <a:ext cx="4396338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4" name="Zástupný obsah 3"/>
          <p:cNvSpPr>
            <a:spLocks noGrp="1"/>
          </p:cNvSpPr>
          <p:nvPr>
            <p:ph sz="half" idx="2" hasCustomPrompt="1"/>
          </p:nvPr>
        </p:nvSpPr>
        <p:spPr>
          <a:xfrm>
            <a:off x="1103312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5" name="Zástupný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5654495" y="1905000"/>
            <a:ext cx="4396339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6" name="Zástupný obsah 5"/>
          <p:cNvSpPr>
            <a:spLocks noGrp="1"/>
          </p:cNvSpPr>
          <p:nvPr>
            <p:ph sz="quarter" idx="4" hasCustomPrompt="1"/>
          </p:nvPr>
        </p:nvSpPr>
        <p:spPr>
          <a:xfrm>
            <a:off x="5654495" y="2514600"/>
            <a:ext cx="4396339" cy="3741738"/>
          </a:xfrm>
        </p:spPr>
        <p:txBody>
          <a:bodyPr rtlCol="0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C4A1180-0741-456A-8D83-378B77922CAD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7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F1E096E-D1B0-4AAC-963E-38E8D207C1D7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EAD75C4-AA89-4B29-8124-74D1AC320325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4954" y="1447800"/>
            <a:ext cx="3401064" cy="1447800"/>
          </a:xfrm>
        </p:spPr>
        <p:txBody>
          <a:bodyPr rtlCol="0" anchor="b"/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obsah 2"/>
          <p:cNvSpPr>
            <a:spLocks noGrp="1"/>
          </p:cNvSpPr>
          <p:nvPr>
            <p:ph idx="1" hasCustomPrompt="1"/>
          </p:nvPr>
        </p:nvSpPr>
        <p:spPr>
          <a:xfrm>
            <a:off x="4784616" y="1447800"/>
            <a:ext cx="5195997" cy="4572000"/>
          </a:xfrm>
        </p:spPr>
        <p:txBody>
          <a:bodyPr rtlCol="0"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129280"/>
            <a:ext cx="3401063" cy="2895599"/>
          </a:xfrm>
        </p:spPr>
        <p:txBody>
          <a:bodyPr rtlCol="0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7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12E052-04AF-4125-972F-5616D6A82653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6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153907" y="1854192"/>
            <a:ext cx="5092906" cy="1574808"/>
          </a:xfrm>
        </p:spPr>
        <p:txBody>
          <a:bodyPr rtlCol="0" anchor="b">
            <a:normAutofit/>
          </a:bodyPr>
          <a:lstStyle>
            <a:lvl1pPr algn="l">
              <a:defRPr sz="3600" b="0"/>
            </a:lvl1pPr>
          </a:lstStyle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obrázku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Po kliknutí na ikonu můžete přidat obrázek.</a:t>
            </a:r>
          </a:p>
        </p:txBody>
      </p:sp>
      <p:sp>
        <p:nvSpPr>
          <p:cNvPr id="4" name="Zástupný text 3"/>
          <p:cNvSpPr>
            <a:spLocks noGrp="1"/>
          </p:cNvSpPr>
          <p:nvPr>
            <p:ph type="body" sz="half" idx="2" hasCustomPrompt="1"/>
          </p:nvPr>
        </p:nvSpPr>
        <p:spPr>
          <a:xfrm>
            <a:off x="1154954" y="3657600"/>
            <a:ext cx="5084979" cy="1371600"/>
          </a:xfrm>
        </p:spPr>
        <p:txBody>
          <a:bodyPr rtlCol="0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Upravit styly předlohy textu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36F01D2-0A24-46C8-965F-8B8746DB3B73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á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Obrázek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Obdélník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rtl="0"/>
            <a:r>
              <a:rPr lang="cs-CZ" noProof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cs-CZ" noProof="0"/>
              <a:t>Upravit styly předlohy textu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fld id="{18BAF807-1385-4971-8B99-DC99F804CE45}" type="datetime1">
              <a:rPr lang="cs-CZ" noProof="0" smtClean="0"/>
              <a:t>14.11.2021</a:t>
            </a:fld>
            <a:endParaRPr lang="cs-CZ" noProof="0"/>
          </a:p>
        </p:txBody>
      </p:sp>
      <p:sp>
        <p:nvSpPr>
          <p:cNvPr id="5" name="Zástupné zápatí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 rtl="0"/>
            <a:endParaRPr lang="cs-CZ" noProof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57F1E4F-1CFF-5643-939E-02111984F565}" type="slidenum">
              <a:rPr lang="cs-CZ" noProof="0" smtClean="0"/>
              <a:t>‹#›</a:t>
            </a:fld>
            <a:endParaRPr lang="cs-CZ" noProof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2000"/>
                <a:hueMod val="108000"/>
                <a:satMod val="164000"/>
                <a:lumMod val="69000"/>
              </a:schemeClr>
              <a:schemeClr val="bg2">
                <a:tint val="96000"/>
                <a:hueMod val="90000"/>
                <a:satMod val="130000"/>
                <a:lumMod val="134000"/>
              </a:schemeClr>
            </a:duotone>
            <a:extLst/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 descr="řetězce">
            <a:extLst>
              <a:ext uri="{FF2B5EF4-FFF2-40B4-BE49-F238E27FC236}">
                <a16:creationId xmlns:a16="http://schemas.microsoft.com/office/drawing/2014/main" id="{A4511EBC-2F3C-446D-867B-7DC328517A4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duotone>
              <a:prstClr val="black"/>
              <a:schemeClr val="accent5">
                <a:tint val="45000"/>
                <a:satMod val="400000"/>
              </a:schemeClr>
            </a:duotone>
            <a:alphaModFix amt="25000"/>
            <a:extLst/>
          </a:blip>
          <a:srcRect t="23391" r="9091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3D30D32A-359B-41BB-9746-2CF3A21EE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2325" y="1447800"/>
            <a:ext cx="8825658" cy="3329581"/>
          </a:xfrm>
        </p:spPr>
        <p:txBody>
          <a:bodyPr rtlCol="0">
            <a:normAutofit/>
          </a:bodyPr>
          <a:lstStyle/>
          <a:p>
            <a:pPr rtl="0"/>
            <a:r>
              <a:rPr lang="cs-CZ" dirty="0"/>
              <a:t>3</a:t>
            </a:r>
            <a:r>
              <a:rPr lang="cs-CZ" dirty="0" smtClean="0"/>
              <a:t>. týden listopadu</a:t>
            </a:r>
            <a:br>
              <a:rPr lang="cs-CZ" dirty="0" smtClean="0"/>
            </a:br>
            <a:r>
              <a:rPr lang="cs-CZ" dirty="0" smtClean="0"/>
              <a:t>15.11. – 19.11.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CA222A-88BC-48F4-9AE8-2115B7D1E6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54955" y="4777379"/>
            <a:ext cx="8825658" cy="1548775"/>
          </a:xfrm>
        </p:spPr>
        <p:txBody>
          <a:bodyPr rtlCol="0">
            <a:normAutofit/>
          </a:bodyPr>
          <a:lstStyle/>
          <a:p>
            <a:pPr rtl="0"/>
            <a:r>
              <a:rPr lang="cs-CZ" dirty="0" smtClean="0"/>
              <a:t>Mocniny – druhá mocnina čísla, druhá odmocnina čísla, vyšší mocniny: opakujeme a procvičujeme</a:t>
            </a:r>
          </a:p>
          <a:p>
            <a:pPr rtl="0"/>
            <a:r>
              <a:rPr lang="cs-CZ" dirty="0" smtClean="0"/>
              <a:t>Trojúhelník – co už známe</a:t>
            </a:r>
          </a:p>
        </p:txBody>
      </p:sp>
      <p:sp>
        <p:nvSpPr>
          <p:cNvPr id="20" name="Obdélník 19">
            <a:extLst>
              <a:ext uri="{FF2B5EF4-FFF2-40B4-BE49-F238E27FC236}">
                <a16:creationId xmlns:a16="http://schemas.microsoft.com/office/drawing/2014/main" id="{318E9D62-7BA3-4D5E-8915-0D0E8661E3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930009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Týdenní úkol a cíle tohoto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46112" y="2060575"/>
            <a:ext cx="4853540" cy="4195763"/>
          </a:xfrm>
        </p:spPr>
        <p:txBody>
          <a:bodyPr/>
          <a:lstStyle/>
          <a:p>
            <a:r>
              <a:rPr lang="cs-CZ" dirty="0" smtClean="0"/>
              <a:t>CÍLE:</a:t>
            </a:r>
          </a:p>
          <a:p>
            <a:pPr lvl="1"/>
            <a:r>
              <a:rPr lang="cs-CZ" dirty="0" smtClean="0"/>
              <a:t>vypočítám druhou mocninu a odmocninu bez použití kalkulačky</a:t>
            </a:r>
            <a:endParaRPr lang="cs-CZ" dirty="0"/>
          </a:p>
          <a:p>
            <a:pPr lvl="1"/>
            <a:r>
              <a:rPr lang="cs-CZ" dirty="0" smtClean="0"/>
              <a:t>orientuji </a:t>
            </a:r>
            <a:r>
              <a:rPr lang="cs-CZ" dirty="0" smtClean="0"/>
              <a:t>se v trojúhelníku: popíšu druhy trojúhelníků, určím i sestrojím důležité přímky a kružnice týkající se trojúhelníků </a:t>
            </a:r>
          </a:p>
          <a:p>
            <a:pPr lvl="1"/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5430274" cy="4200245"/>
          </a:xfrm>
        </p:spPr>
        <p:txBody>
          <a:bodyPr/>
          <a:lstStyle/>
          <a:p>
            <a:r>
              <a:rPr lang="cs-CZ" dirty="0" smtClean="0"/>
              <a:t>TÝDENNÍ ÚKOL</a:t>
            </a:r>
          </a:p>
          <a:p>
            <a:pPr lvl="1"/>
            <a:r>
              <a:rPr lang="cs-CZ" dirty="0" smtClean="0"/>
              <a:t>vyřeším alespoň 3 z 5 cvičení v </a:t>
            </a:r>
            <a:r>
              <a:rPr lang="cs-CZ" dirty="0" err="1"/>
              <a:t>umimematiku</a:t>
            </a:r>
            <a:r>
              <a:rPr lang="cs-CZ" dirty="0" smtClean="0"/>
              <a:t> na 3 nebo 4 štíty – nepoužívám u toho kalkulačku (procvičuji proto, abych se naučil/a počítat s mocninami a odmocninami)</a:t>
            </a:r>
            <a:endParaRPr lang="cs-CZ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3370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1</a:t>
            </a:r>
            <a:r>
              <a:rPr lang="cs-CZ" dirty="0" smtClean="0"/>
              <a:t>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Řešíme pracovní list podle svého rozhodnutí a své úrovně</a:t>
            </a:r>
          </a:p>
          <a:p>
            <a:r>
              <a:rPr lang="cs-CZ" dirty="0" smtClean="0"/>
              <a:t>Pracovní listy pro oranžové i zelené budou k dispozici v </a:t>
            </a:r>
            <a:r>
              <a:rPr lang="cs-CZ" dirty="0" err="1" smtClean="0"/>
              <a:t>Teams</a:t>
            </a:r>
            <a:r>
              <a:rPr lang="cs-CZ" dirty="0" smtClean="0"/>
              <a:t> od čtvrtka, jejich správné řešení pak v pátek odpoledne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MOCNINY</a:t>
            </a:r>
          </a:p>
          <a:p>
            <a:r>
              <a:rPr lang="cs-CZ" dirty="0" smtClean="0"/>
              <a:t>Procvičujeme, počítáme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386468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2</a:t>
            </a:r>
            <a:r>
              <a:rPr lang="cs-CZ" dirty="0" smtClean="0"/>
              <a:t>. Hodina týdne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Co všechno už o trojúhelnících víme (a co bychom vědět měli)</a:t>
            </a:r>
          </a:p>
          <a:p>
            <a:r>
              <a:rPr lang="cs-CZ" dirty="0" smtClean="0"/>
              <a:t>Rýsujeme důležité přímky a kružnice v trojúhelnících</a:t>
            </a:r>
          </a:p>
          <a:p>
            <a:r>
              <a:rPr lang="cs-CZ" dirty="0" smtClean="0"/>
              <a:t>Druhy trojúhelníků</a:t>
            </a:r>
          </a:p>
          <a:p>
            <a:r>
              <a:rPr lang="cs-CZ" dirty="0" smtClean="0"/>
              <a:t>První termíny a témata pro prezentace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cs-CZ" dirty="0" smtClean="0"/>
              <a:t>TROJÚHELNÍKY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MATEMATICKÁ PORTFOLIA </a:t>
            </a:r>
            <a:br>
              <a:rPr lang="cs-CZ" dirty="0" smtClean="0"/>
            </a:br>
            <a:r>
              <a:rPr lang="cs-CZ" dirty="0" smtClean="0"/>
              <a:t>zadání prezentací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17856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5FFD32-E0A8-4E83-80B3-20612105D9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953E32-00D6-4FFB-AD6B-B2091BB328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ACC4F44-154A-4E67-B129-1B5389E9F993}">
  <ds:schemaRefs>
    <ds:schemaRef ds:uri="http://purl.org/dc/terms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dcmitype/"/>
    <ds:schemaRef ds:uri="http://schemas.microsoft.com/office/infopath/2007/PartnerControls"/>
    <ds:schemaRef ds:uri="71af3243-3dd4-4a8d-8c0d-dd76da1f02a5"/>
    <ds:schemaRef ds:uri="http://schemas.openxmlformats.org/package/2006/metadata/core-properties"/>
    <ds:schemaRef ds:uri="16c05727-aa75-4e4a-9b5f-8a80a116589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Digitální návrh</Template>
  <TotalTime>0</TotalTime>
  <Words>167</Words>
  <Application>Microsoft Office PowerPoint</Application>
  <PresentationFormat>Širokoúhlá obrazovka</PresentationFormat>
  <Paragraphs>24</Paragraphs>
  <Slides>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9" baseType="lpstr">
      <vt:lpstr>Arial</vt:lpstr>
      <vt:lpstr>Calibri</vt:lpstr>
      <vt:lpstr>Century Gothic</vt:lpstr>
      <vt:lpstr>Wingdings 3</vt:lpstr>
      <vt:lpstr>Ion</vt:lpstr>
      <vt:lpstr>3. týden listopadu 15.11. – 19.11.</vt:lpstr>
      <vt:lpstr>Týdenní úkol a cíle tohoto týdne</vt:lpstr>
      <vt:lpstr>1. hodina týdne</vt:lpstr>
      <vt:lpstr>2. Hodina týdne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2021-10-25T08:55:17Z</dcterms:created>
  <dcterms:modified xsi:type="dcterms:W3CDTF">2021-11-14T17:39:06Z</dcterms:modified>
  <cp:contentStatus>Konečný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_MarkAsFinal">
    <vt:bool>true</vt:bool>
  </property>
</Properties>
</file>