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autoCompressPictures="0">
  <p:sldMasterIdLst>
    <p:sldMasterId id="2147483648" r:id="rId4"/>
  </p:sldMasterIdLst>
  <p:notesMasterIdLst>
    <p:notesMasterId r:id="rId12"/>
  </p:notesMasterIdLst>
  <p:handoutMasterIdLst>
    <p:handoutMasterId r:id="rId13"/>
  </p:handoutMasterIdLst>
  <p:sldIdLst>
    <p:sldId id="256" r:id="rId5"/>
    <p:sldId id="263" r:id="rId6"/>
    <p:sldId id="257" r:id="rId7"/>
    <p:sldId id="258" r:id="rId8"/>
    <p:sldId id="259" r:id="rId9"/>
    <p:sldId id="260" r:id="rId10"/>
    <p:sldId id="262" r:id="rId11"/>
  </p:sldIdLst>
  <p:sldSz cx="12192000" cy="6858000"/>
  <p:notesSz cx="6858000" cy="9144000"/>
  <p:defaultTextStyle>
    <a:defPPr rtl="0">
      <a:defRPr lang="cs-cz"/>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25" autoAdjust="0"/>
    <p:restoredTop sz="94641" autoAdjust="0"/>
  </p:normalViewPr>
  <p:slideViewPr>
    <p:cSldViewPr snapToGrid="0">
      <p:cViewPr varScale="1">
        <p:scale>
          <a:sx n="82" d="100"/>
          <a:sy n="82" d="100"/>
        </p:scale>
        <p:origin x="72" y="67"/>
      </p:cViewPr>
      <p:guideLst>
        <p:guide orient="horz" pos="2160"/>
        <p:guide pos="3840"/>
      </p:guideLst>
    </p:cSldViewPr>
  </p:slideViewPr>
  <p:notesTextViewPr>
    <p:cViewPr>
      <p:scale>
        <a:sx n="1" d="1"/>
        <a:sy n="1" d="1"/>
      </p:scale>
      <p:origin x="0" y="0"/>
    </p:cViewPr>
  </p:notesTextViewPr>
  <p:notesViewPr>
    <p:cSldViewPr snapToGrid="0">
      <p:cViewPr varScale="1">
        <p:scale>
          <a:sx n="87" d="100"/>
          <a:sy n="87" d="100"/>
        </p:scale>
        <p:origin x="3840" y="6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a:extLst>
              <a:ext uri="{FF2B5EF4-FFF2-40B4-BE49-F238E27FC236}">
                <a16:creationId xmlns:a16="http://schemas.microsoft.com/office/drawing/2014/main" id="{C82743F1-8D86-48EE-80AC-4012EA3030B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a:extLst>
              <a:ext uri="{FF2B5EF4-FFF2-40B4-BE49-F238E27FC236}">
                <a16:creationId xmlns:a16="http://schemas.microsoft.com/office/drawing/2014/main" id="{03653EFC-2CF9-48E8-8FD8-4401FEC01269}"/>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FC776C5-F833-43C1-8619-8DDF787F51F0}" type="datetime1">
              <a:rPr lang="cs-CZ" smtClean="0"/>
              <a:t>30.10.2021</a:t>
            </a:fld>
            <a:endParaRPr lang="cs-CZ" dirty="0"/>
          </a:p>
        </p:txBody>
      </p:sp>
      <p:sp>
        <p:nvSpPr>
          <p:cNvPr id="4" name="Zástupný symbol pro zápatí 3">
            <a:extLst>
              <a:ext uri="{FF2B5EF4-FFF2-40B4-BE49-F238E27FC236}">
                <a16:creationId xmlns:a16="http://schemas.microsoft.com/office/drawing/2014/main" id="{4D209633-9357-40C7-98FA-251BCBA6300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a:extLst>
              <a:ext uri="{FF2B5EF4-FFF2-40B4-BE49-F238E27FC236}">
                <a16:creationId xmlns:a16="http://schemas.microsoft.com/office/drawing/2014/main" id="{29792AE5-64EE-40A9-B185-8F4A538E5834}"/>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40B95D5-53E6-43D0-835B-96C068B9910C}" type="slidenum">
              <a:rPr lang="cs-CZ" smtClean="0"/>
              <a:t>‹#›</a:t>
            </a:fld>
            <a:endParaRPr lang="cs-CZ"/>
          </a:p>
        </p:txBody>
      </p:sp>
    </p:spTree>
    <p:extLst>
      <p:ext uri="{BB962C8B-B14F-4D97-AF65-F5344CB8AC3E}">
        <p14:creationId xmlns:p14="http://schemas.microsoft.com/office/powerpoint/2010/main" val="40124984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noProof="0"/>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4CC1CAA-4FB3-40AA-B432-996BCFC28790}" type="datetime1">
              <a:rPr lang="cs-CZ" smtClean="0"/>
              <a:pPr/>
              <a:t>30.10.2021</a:t>
            </a:fld>
            <a:endParaRPr lang="cs-CZ" dirty="0"/>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noProof="0"/>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cs-CZ" noProof="0" dirty="0"/>
              <a:t>Upravit styly předlohy textu</a:t>
            </a:r>
          </a:p>
          <a:p>
            <a:pPr lvl="1"/>
            <a:r>
              <a:rPr lang="cs-CZ" noProof="0" dirty="0"/>
              <a:t>Druhá úroveň</a:t>
            </a:r>
          </a:p>
          <a:p>
            <a:pPr lvl="2"/>
            <a:r>
              <a:rPr lang="cs-CZ" noProof="0" dirty="0"/>
              <a:t>Třetí úroveň</a:t>
            </a:r>
          </a:p>
          <a:p>
            <a:pPr lvl="3"/>
            <a:r>
              <a:rPr lang="cs-CZ" noProof="0" dirty="0"/>
              <a:t>Čtvrtá úroveň</a:t>
            </a:r>
          </a:p>
          <a:p>
            <a:pPr lvl="4"/>
            <a:r>
              <a:rPr lang="cs-CZ" noProof="0" dirty="0"/>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noProof="0"/>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EAA1E07-F916-4082-A3F3-9521E6977F54}" type="slidenum">
              <a:rPr lang="cs-CZ" noProof="0" smtClean="0"/>
              <a:t>‹#›</a:t>
            </a:fld>
            <a:endParaRPr lang="cs-CZ" noProof="0"/>
          </a:p>
        </p:txBody>
      </p:sp>
    </p:spTree>
    <p:extLst>
      <p:ext uri="{BB962C8B-B14F-4D97-AF65-F5344CB8AC3E}">
        <p14:creationId xmlns:p14="http://schemas.microsoft.com/office/powerpoint/2010/main" val="37686864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5"/>
          </p:nvPr>
        </p:nvSpPr>
        <p:spPr/>
        <p:txBody>
          <a:bodyPr/>
          <a:lstStyle/>
          <a:p>
            <a:fld id="{6EAA1E07-F916-4082-A3F3-9521E6977F54}" type="slidenum">
              <a:rPr lang="cs-CZ" smtClean="0"/>
              <a:t>1</a:t>
            </a:fld>
            <a:endParaRPr lang="cs-CZ"/>
          </a:p>
        </p:txBody>
      </p:sp>
    </p:spTree>
    <p:extLst>
      <p:ext uri="{BB962C8B-B14F-4D97-AF65-F5344CB8AC3E}">
        <p14:creationId xmlns:p14="http://schemas.microsoft.com/office/powerpoint/2010/main" val="4560551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hasCustomPrompt="1"/>
          </p:nvPr>
        </p:nvSpPr>
        <p:spPr>
          <a:xfrm>
            <a:off x="1154955" y="1447800"/>
            <a:ext cx="8825658" cy="3329581"/>
          </a:xfrm>
        </p:spPr>
        <p:txBody>
          <a:bodyPr rtlCol="0" anchor="b"/>
          <a:lstStyle>
            <a:lvl1pPr>
              <a:defRPr sz="7200"/>
            </a:lvl1pPr>
          </a:lstStyle>
          <a:p>
            <a:pPr rtl="0"/>
            <a:r>
              <a:rPr lang="cs-CZ" noProof="0"/>
              <a:t>Kliknutím můžete upravit styl předlohy nadpisů.</a:t>
            </a:r>
          </a:p>
        </p:txBody>
      </p:sp>
      <p:sp>
        <p:nvSpPr>
          <p:cNvPr id="3" name="Podnadpis 2"/>
          <p:cNvSpPr>
            <a:spLocks noGrp="1"/>
          </p:cNvSpPr>
          <p:nvPr>
            <p:ph type="subTitle" idx="1" hasCustomPrompt="1"/>
          </p:nvPr>
        </p:nvSpPr>
        <p:spPr>
          <a:xfrm>
            <a:off x="1154955" y="4777380"/>
            <a:ext cx="8825658" cy="861420"/>
          </a:xfrm>
        </p:spPr>
        <p:txBody>
          <a:bodyPr rtlCol="0"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rtl="0"/>
            <a:r>
              <a:rPr lang="cs-CZ" noProof="0"/>
              <a:t>Kliknutím můžete upravit styl předlohy podnadpisů.</a:t>
            </a:r>
          </a:p>
        </p:txBody>
      </p:sp>
      <p:sp>
        <p:nvSpPr>
          <p:cNvPr id="4" name="Zástupný symbol pro datum 3"/>
          <p:cNvSpPr>
            <a:spLocks noGrp="1"/>
          </p:cNvSpPr>
          <p:nvPr>
            <p:ph type="dt" sz="half" idx="10"/>
          </p:nvPr>
        </p:nvSpPr>
        <p:spPr/>
        <p:txBody>
          <a:bodyPr rtlCol="0"/>
          <a:lstStyle/>
          <a:p>
            <a:pPr rtl="0"/>
            <a:fld id="{4F1F4365-CA00-43B4-861D-B14F04C0C539}" type="datetime1">
              <a:rPr lang="cs-CZ" noProof="0" smtClean="0"/>
              <a:t>30.10.2021</a:t>
            </a:fld>
            <a:endParaRPr lang="cs-CZ" noProof="0"/>
          </a:p>
        </p:txBody>
      </p:sp>
      <p:sp>
        <p:nvSpPr>
          <p:cNvPr id="5" name="Zástupný symbol pro zápatí 4"/>
          <p:cNvSpPr>
            <a:spLocks noGrp="1"/>
          </p:cNvSpPr>
          <p:nvPr>
            <p:ph type="ftr" sz="quarter" idx="11"/>
          </p:nvPr>
        </p:nvSpPr>
        <p:spPr/>
        <p:txBody>
          <a:bodyPr rtlCol="0"/>
          <a:lstStyle/>
          <a:p>
            <a:pPr rtl="0"/>
            <a:endParaRPr lang="cs-CZ" noProof="0"/>
          </a:p>
        </p:txBody>
      </p:sp>
      <p:sp>
        <p:nvSpPr>
          <p:cNvPr id="6" name="Zástupný symbol pro číslo snímku 5"/>
          <p:cNvSpPr>
            <a:spLocks noGrp="1"/>
          </p:cNvSpPr>
          <p:nvPr>
            <p:ph type="sldNum" sz="quarter" idx="12"/>
          </p:nvPr>
        </p:nvSpPr>
        <p:spPr/>
        <p:txBody>
          <a:bodyPr rtlCol="0"/>
          <a:lstStyle/>
          <a:p>
            <a:pPr rtl="0"/>
            <a:fld id="{D57F1E4F-1CFF-5643-939E-02111984F565}" type="slidenum">
              <a:rPr lang="cs-CZ" noProof="0" smtClean="0"/>
              <a:t>‹#›</a:t>
            </a:fld>
            <a:endParaRPr lang="cs-CZ" noProof="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tický obrázek s titulkem">
    <p:spTree>
      <p:nvGrpSpPr>
        <p:cNvPr id="1" name=""/>
        <p:cNvGrpSpPr/>
        <p:nvPr/>
      </p:nvGrpSpPr>
      <p:grpSpPr>
        <a:xfrm>
          <a:off x="0" y="0"/>
          <a:ext cx="0" cy="0"/>
          <a:chOff x="0" y="0"/>
          <a:chExt cx="0" cy="0"/>
        </a:xfrm>
      </p:grpSpPr>
      <p:sp>
        <p:nvSpPr>
          <p:cNvPr id="2" name="Nadpis 1"/>
          <p:cNvSpPr>
            <a:spLocks noGrp="1"/>
          </p:cNvSpPr>
          <p:nvPr>
            <p:ph type="title" hasCustomPrompt="1"/>
          </p:nvPr>
        </p:nvSpPr>
        <p:spPr>
          <a:xfrm>
            <a:off x="1154956" y="4800587"/>
            <a:ext cx="8825657" cy="566738"/>
          </a:xfrm>
        </p:spPr>
        <p:txBody>
          <a:bodyPr rtlCol="0" anchor="b">
            <a:normAutofit/>
          </a:bodyPr>
          <a:lstStyle>
            <a:lvl1pPr algn="l">
              <a:defRPr sz="2400" b="0"/>
            </a:lvl1pPr>
          </a:lstStyle>
          <a:p>
            <a:pPr rtl="0"/>
            <a:r>
              <a:rPr lang="cs-CZ" noProof="0"/>
              <a:t>Kliknutím můžete upravit styl předlohy nadpisů.</a:t>
            </a:r>
          </a:p>
        </p:txBody>
      </p:sp>
      <p:sp>
        <p:nvSpPr>
          <p:cNvPr id="3" name="Zástupný symbol obrázku 2"/>
          <p:cNvSpPr>
            <a:spLocks noGrp="1" noChangeAspect="1"/>
          </p:cNvSpPr>
          <p:nvPr>
            <p:ph type="pic" idx="1" hasCustomPrompt="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rtl="0"/>
            <a:r>
              <a:rPr lang="cs-CZ" noProof="0"/>
              <a:t>Po kliknutí na ikonu můžete přidat obrázek.</a:t>
            </a:r>
          </a:p>
        </p:txBody>
      </p:sp>
      <p:sp>
        <p:nvSpPr>
          <p:cNvPr id="4" name="Zástupný text 3"/>
          <p:cNvSpPr>
            <a:spLocks noGrp="1"/>
          </p:cNvSpPr>
          <p:nvPr>
            <p:ph type="body" sz="half" idx="2" hasCustomPrompt="1"/>
          </p:nvPr>
        </p:nvSpPr>
        <p:spPr>
          <a:xfrm>
            <a:off x="1154956" y="5367325"/>
            <a:ext cx="8825656" cy="493712"/>
          </a:xfrm>
        </p:spPr>
        <p:txBody>
          <a:bodyPr rtlCol="0">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cs-CZ" noProof="0"/>
              <a:t>Upravit styly předlohy textu</a:t>
            </a:r>
          </a:p>
        </p:txBody>
      </p:sp>
      <p:sp>
        <p:nvSpPr>
          <p:cNvPr id="5" name="Zástupný symbol pro datum 4"/>
          <p:cNvSpPr>
            <a:spLocks noGrp="1"/>
          </p:cNvSpPr>
          <p:nvPr>
            <p:ph type="dt" sz="half" idx="10"/>
          </p:nvPr>
        </p:nvSpPr>
        <p:spPr/>
        <p:txBody>
          <a:bodyPr rtlCol="0"/>
          <a:lstStyle/>
          <a:p>
            <a:pPr rtl="0"/>
            <a:fld id="{56B6B1B7-442E-4673-AD7C-674B3FBD799C}" type="datetime1">
              <a:rPr lang="cs-CZ" noProof="0" smtClean="0"/>
              <a:t>30.10.2021</a:t>
            </a:fld>
            <a:endParaRPr lang="cs-CZ" noProof="0"/>
          </a:p>
        </p:txBody>
      </p:sp>
      <p:sp>
        <p:nvSpPr>
          <p:cNvPr id="6" name="Zástupné zápatí 5"/>
          <p:cNvSpPr>
            <a:spLocks noGrp="1"/>
          </p:cNvSpPr>
          <p:nvPr>
            <p:ph type="ftr" sz="quarter" idx="11"/>
          </p:nvPr>
        </p:nvSpPr>
        <p:spPr/>
        <p:txBody>
          <a:bodyPr rtlCol="0"/>
          <a:lstStyle/>
          <a:p>
            <a:pPr rtl="0"/>
            <a:endParaRPr lang="cs-CZ" noProof="0"/>
          </a:p>
        </p:txBody>
      </p:sp>
      <p:sp>
        <p:nvSpPr>
          <p:cNvPr id="7" name="Zástupný symbol pro číslo snímku 6"/>
          <p:cNvSpPr>
            <a:spLocks noGrp="1"/>
          </p:cNvSpPr>
          <p:nvPr>
            <p:ph type="sldNum" sz="quarter" idx="12"/>
          </p:nvPr>
        </p:nvSpPr>
        <p:spPr/>
        <p:txBody>
          <a:bodyPr rtlCol="0"/>
          <a:lstStyle/>
          <a:p>
            <a:pPr rtl="0"/>
            <a:fld id="{D57F1E4F-1CFF-5643-939E-02111984F565}" type="slidenum">
              <a:rPr lang="cs-CZ" noProof="0" smtClean="0"/>
              <a:t>‹#›</a:t>
            </a:fld>
            <a:endParaRPr lang="cs-CZ" noProof="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Nadpis a titulek">
    <p:spTree>
      <p:nvGrpSpPr>
        <p:cNvPr id="1" name=""/>
        <p:cNvGrpSpPr/>
        <p:nvPr/>
      </p:nvGrpSpPr>
      <p:grpSpPr>
        <a:xfrm>
          <a:off x="0" y="0"/>
          <a:ext cx="0" cy="0"/>
          <a:chOff x="0" y="0"/>
          <a:chExt cx="0" cy="0"/>
        </a:xfrm>
      </p:grpSpPr>
      <p:sp>
        <p:nvSpPr>
          <p:cNvPr id="2" name="Nadpis 1"/>
          <p:cNvSpPr>
            <a:spLocks noGrp="1"/>
          </p:cNvSpPr>
          <p:nvPr>
            <p:ph type="title" hasCustomPrompt="1"/>
          </p:nvPr>
        </p:nvSpPr>
        <p:spPr>
          <a:xfrm>
            <a:off x="1154954" y="1447800"/>
            <a:ext cx="8825659" cy="1981200"/>
          </a:xfrm>
        </p:spPr>
        <p:txBody>
          <a:bodyPr rtlCol="0"/>
          <a:lstStyle>
            <a:lvl1pPr>
              <a:defRPr sz="4800"/>
            </a:lvl1pPr>
          </a:lstStyle>
          <a:p>
            <a:pPr rtl="0"/>
            <a:r>
              <a:rPr lang="cs-CZ" noProof="0"/>
              <a:t>Kliknutím můžete upravit styl předlohy nadpisů.</a:t>
            </a:r>
          </a:p>
        </p:txBody>
      </p:sp>
      <p:sp>
        <p:nvSpPr>
          <p:cNvPr id="8" name="Zástupný text 3"/>
          <p:cNvSpPr>
            <a:spLocks noGrp="1"/>
          </p:cNvSpPr>
          <p:nvPr>
            <p:ph type="body" sz="half" idx="2" hasCustomPrompt="1"/>
          </p:nvPr>
        </p:nvSpPr>
        <p:spPr>
          <a:xfrm>
            <a:off x="1154954" y="3657600"/>
            <a:ext cx="8825659" cy="2362200"/>
          </a:xfrm>
        </p:spPr>
        <p:txBody>
          <a:bodyPr rtlCol="0"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cs-CZ" noProof="0"/>
              <a:t>Upravit styly předlohy textu</a:t>
            </a:r>
          </a:p>
        </p:txBody>
      </p:sp>
      <p:sp>
        <p:nvSpPr>
          <p:cNvPr id="4" name="Zástupný symbol pro datum 3"/>
          <p:cNvSpPr>
            <a:spLocks noGrp="1"/>
          </p:cNvSpPr>
          <p:nvPr>
            <p:ph type="dt" sz="half" idx="10"/>
          </p:nvPr>
        </p:nvSpPr>
        <p:spPr/>
        <p:txBody>
          <a:bodyPr rtlCol="0"/>
          <a:lstStyle/>
          <a:p>
            <a:pPr rtl="0"/>
            <a:fld id="{A28BB929-573D-485E-BBDB-03DE686F9C90}" type="datetime1">
              <a:rPr lang="cs-CZ" noProof="0" smtClean="0"/>
              <a:t>30.10.2021</a:t>
            </a:fld>
            <a:endParaRPr lang="cs-CZ" noProof="0"/>
          </a:p>
        </p:txBody>
      </p:sp>
      <p:sp>
        <p:nvSpPr>
          <p:cNvPr id="5" name="Zástupný symbol pro zápatí 4"/>
          <p:cNvSpPr>
            <a:spLocks noGrp="1"/>
          </p:cNvSpPr>
          <p:nvPr>
            <p:ph type="ftr" sz="quarter" idx="11"/>
          </p:nvPr>
        </p:nvSpPr>
        <p:spPr/>
        <p:txBody>
          <a:bodyPr rtlCol="0"/>
          <a:lstStyle/>
          <a:p>
            <a:pPr rtl="0"/>
            <a:endParaRPr lang="cs-CZ" noProof="0"/>
          </a:p>
        </p:txBody>
      </p:sp>
      <p:sp>
        <p:nvSpPr>
          <p:cNvPr id="6" name="Zástupný symbol pro číslo snímku 5"/>
          <p:cNvSpPr>
            <a:spLocks noGrp="1"/>
          </p:cNvSpPr>
          <p:nvPr>
            <p:ph type="sldNum" sz="quarter" idx="12"/>
          </p:nvPr>
        </p:nvSpPr>
        <p:spPr/>
        <p:txBody>
          <a:bodyPr rtlCol="0"/>
          <a:lstStyle/>
          <a:p>
            <a:pPr rtl="0"/>
            <a:fld id="{D57F1E4F-1CFF-5643-939E-02111984F565}" type="slidenum">
              <a:rPr lang="cs-CZ" noProof="0" smtClean="0"/>
              <a:t>‹#›</a:t>
            </a:fld>
            <a:endParaRPr lang="cs-CZ" noProof="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ce s titulkem">
    <p:spTree>
      <p:nvGrpSpPr>
        <p:cNvPr id="1" name=""/>
        <p:cNvGrpSpPr/>
        <p:nvPr/>
      </p:nvGrpSpPr>
      <p:grpSpPr>
        <a:xfrm>
          <a:off x="0" y="0"/>
          <a:ext cx="0" cy="0"/>
          <a:chOff x="0" y="0"/>
          <a:chExt cx="0" cy="0"/>
        </a:xfrm>
      </p:grpSpPr>
      <p:sp>
        <p:nvSpPr>
          <p:cNvPr id="2" name="Nadpis 1"/>
          <p:cNvSpPr>
            <a:spLocks noGrp="1"/>
          </p:cNvSpPr>
          <p:nvPr>
            <p:ph type="title" hasCustomPrompt="1"/>
          </p:nvPr>
        </p:nvSpPr>
        <p:spPr>
          <a:xfrm>
            <a:off x="1574801" y="1447800"/>
            <a:ext cx="7999315" cy="2323374"/>
          </a:xfrm>
        </p:spPr>
        <p:txBody>
          <a:bodyPr rtlCol="0"/>
          <a:lstStyle>
            <a:lvl1pPr>
              <a:defRPr sz="4800"/>
            </a:lvl1pPr>
          </a:lstStyle>
          <a:p>
            <a:pPr rtl="0"/>
            <a:r>
              <a:rPr lang="cs-CZ" noProof="0"/>
              <a:t>Kliknutím můžete upravit styl předlohy nadpisů.</a:t>
            </a:r>
          </a:p>
        </p:txBody>
      </p:sp>
      <p:sp>
        <p:nvSpPr>
          <p:cNvPr id="14" name="Zástupný symbol pro text 3"/>
          <p:cNvSpPr>
            <a:spLocks noGrp="1"/>
          </p:cNvSpPr>
          <p:nvPr>
            <p:ph type="body" sz="half" idx="13" hasCustomPrompt="1"/>
          </p:nvPr>
        </p:nvSpPr>
        <p:spPr>
          <a:xfrm>
            <a:off x="1930400" y="3771174"/>
            <a:ext cx="7279649" cy="342174"/>
          </a:xfrm>
        </p:spPr>
        <p:txBody>
          <a:bodyPr rtlCol="0"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cs-CZ" noProof="0"/>
              <a:t>Upravit styly předlohy textu</a:t>
            </a:r>
          </a:p>
        </p:txBody>
      </p:sp>
      <p:sp>
        <p:nvSpPr>
          <p:cNvPr id="10" name="Zástupný symbol pro text 3"/>
          <p:cNvSpPr>
            <a:spLocks noGrp="1"/>
          </p:cNvSpPr>
          <p:nvPr>
            <p:ph type="body" sz="half" idx="2" hasCustomPrompt="1"/>
          </p:nvPr>
        </p:nvSpPr>
        <p:spPr>
          <a:xfrm>
            <a:off x="1154954" y="4350657"/>
            <a:ext cx="8825659" cy="1676400"/>
          </a:xfrm>
        </p:spPr>
        <p:txBody>
          <a:bodyPr rtlCol="0"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cs-CZ" noProof="0"/>
              <a:t>Upravit styly předlohy textu</a:t>
            </a:r>
          </a:p>
        </p:txBody>
      </p:sp>
      <p:sp>
        <p:nvSpPr>
          <p:cNvPr id="4" name="Zástupný symbol pro datum 3"/>
          <p:cNvSpPr>
            <a:spLocks noGrp="1"/>
          </p:cNvSpPr>
          <p:nvPr>
            <p:ph type="dt" sz="half" idx="10"/>
          </p:nvPr>
        </p:nvSpPr>
        <p:spPr/>
        <p:txBody>
          <a:bodyPr rtlCol="0"/>
          <a:lstStyle/>
          <a:p>
            <a:pPr rtl="0"/>
            <a:fld id="{1A106066-29A6-4893-8D4D-693CB358ECFD}" type="datetime1">
              <a:rPr lang="cs-CZ" noProof="0" smtClean="0"/>
              <a:t>30.10.2021</a:t>
            </a:fld>
            <a:endParaRPr lang="cs-CZ" noProof="0"/>
          </a:p>
        </p:txBody>
      </p:sp>
      <p:sp>
        <p:nvSpPr>
          <p:cNvPr id="5" name="Zástupný symbol pro zápatí 4"/>
          <p:cNvSpPr>
            <a:spLocks noGrp="1"/>
          </p:cNvSpPr>
          <p:nvPr>
            <p:ph type="ftr" sz="quarter" idx="11"/>
          </p:nvPr>
        </p:nvSpPr>
        <p:spPr/>
        <p:txBody>
          <a:bodyPr rtlCol="0"/>
          <a:lstStyle/>
          <a:p>
            <a:pPr rtl="0"/>
            <a:endParaRPr lang="cs-CZ" noProof="0"/>
          </a:p>
        </p:txBody>
      </p:sp>
      <p:sp>
        <p:nvSpPr>
          <p:cNvPr id="6" name="Zástupný symbol pro číslo snímku 5"/>
          <p:cNvSpPr>
            <a:spLocks noGrp="1"/>
          </p:cNvSpPr>
          <p:nvPr>
            <p:ph type="sldNum" sz="quarter" idx="12"/>
          </p:nvPr>
        </p:nvSpPr>
        <p:spPr/>
        <p:txBody>
          <a:bodyPr rtlCol="0"/>
          <a:lstStyle/>
          <a:p>
            <a:pPr rtl="0"/>
            <a:fld id="{D57F1E4F-1CFF-5643-939E-02111984F565}" type="slidenum">
              <a:rPr lang="cs-CZ" noProof="0" smtClean="0"/>
              <a:t>‹#›</a:t>
            </a:fld>
            <a:endParaRPr lang="cs-CZ" noProof="0"/>
          </a:p>
        </p:txBody>
      </p:sp>
      <p:sp>
        <p:nvSpPr>
          <p:cNvPr id="9" name="Textové pole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rtl="0"/>
            <a:r>
              <a:rPr lang="cs-CZ" noProof="0"/>
              <a:t>„</a:t>
            </a:r>
          </a:p>
        </p:txBody>
      </p:sp>
      <p:sp>
        <p:nvSpPr>
          <p:cNvPr id="13" name="Textové pole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rtl="0"/>
            <a:r>
              <a:rPr lang="cs-CZ" noProof="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Nadpis 1"/>
          <p:cNvSpPr>
            <a:spLocks noGrp="1"/>
          </p:cNvSpPr>
          <p:nvPr>
            <p:ph type="title" hasCustomPrompt="1"/>
          </p:nvPr>
        </p:nvSpPr>
        <p:spPr>
          <a:xfrm>
            <a:off x="1154954" y="3124201"/>
            <a:ext cx="8825660" cy="1653180"/>
          </a:xfrm>
        </p:spPr>
        <p:txBody>
          <a:bodyPr rtlCol="0" anchor="b"/>
          <a:lstStyle>
            <a:lvl1pPr algn="l">
              <a:defRPr sz="4000" b="0" cap="none"/>
            </a:lvl1pPr>
          </a:lstStyle>
          <a:p>
            <a:pPr rtl="0"/>
            <a:r>
              <a:rPr lang="cs-CZ" noProof="0"/>
              <a:t>Kliknutím můžete upravit styl předlohy nadpisů.</a:t>
            </a:r>
          </a:p>
        </p:txBody>
      </p:sp>
      <p:sp>
        <p:nvSpPr>
          <p:cNvPr id="3" name="Zástupný text 2"/>
          <p:cNvSpPr>
            <a:spLocks noGrp="1"/>
          </p:cNvSpPr>
          <p:nvPr>
            <p:ph type="body" idx="1" hasCustomPrompt="1"/>
          </p:nvPr>
        </p:nvSpPr>
        <p:spPr>
          <a:xfrm>
            <a:off x="1154954" y="4777381"/>
            <a:ext cx="8825659" cy="860400"/>
          </a:xfrm>
        </p:spPr>
        <p:txBody>
          <a:bodyPr rtlCol="0"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cs-CZ" noProof="0"/>
              <a:t>Upravit styly předlohy textu</a:t>
            </a:r>
          </a:p>
        </p:txBody>
      </p:sp>
      <p:sp>
        <p:nvSpPr>
          <p:cNvPr id="4" name="Zástupný symbol pro datum 3"/>
          <p:cNvSpPr>
            <a:spLocks noGrp="1"/>
          </p:cNvSpPr>
          <p:nvPr>
            <p:ph type="dt" sz="half" idx="10"/>
          </p:nvPr>
        </p:nvSpPr>
        <p:spPr/>
        <p:txBody>
          <a:bodyPr rtlCol="0"/>
          <a:lstStyle/>
          <a:p>
            <a:pPr rtl="0"/>
            <a:fld id="{F9969A42-BBCC-4AF0-B7CD-F77250B3B86F}" type="datetime1">
              <a:rPr lang="cs-CZ" noProof="0" smtClean="0"/>
              <a:t>30.10.2021</a:t>
            </a:fld>
            <a:endParaRPr lang="cs-CZ" noProof="0"/>
          </a:p>
        </p:txBody>
      </p:sp>
      <p:sp>
        <p:nvSpPr>
          <p:cNvPr id="5" name="Zástupný symbol pro zápatí 4"/>
          <p:cNvSpPr>
            <a:spLocks noGrp="1"/>
          </p:cNvSpPr>
          <p:nvPr>
            <p:ph type="ftr" sz="quarter" idx="11"/>
          </p:nvPr>
        </p:nvSpPr>
        <p:spPr/>
        <p:txBody>
          <a:bodyPr rtlCol="0"/>
          <a:lstStyle/>
          <a:p>
            <a:pPr rtl="0"/>
            <a:endParaRPr lang="cs-CZ" noProof="0"/>
          </a:p>
        </p:txBody>
      </p:sp>
      <p:sp>
        <p:nvSpPr>
          <p:cNvPr id="6" name="Zástupný symbol pro číslo snímku 5"/>
          <p:cNvSpPr>
            <a:spLocks noGrp="1"/>
          </p:cNvSpPr>
          <p:nvPr>
            <p:ph type="sldNum" sz="quarter" idx="12"/>
          </p:nvPr>
        </p:nvSpPr>
        <p:spPr/>
        <p:txBody>
          <a:bodyPr rtlCol="0"/>
          <a:lstStyle/>
          <a:p>
            <a:pPr rtl="0"/>
            <a:fld id="{D57F1E4F-1CFF-5643-939E-02111984F565}" type="slidenum">
              <a:rPr lang="cs-CZ" noProof="0" smtClean="0"/>
              <a:t>‹#›</a:t>
            </a:fld>
            <a:endParaRPr lang="cs-CZ" noProof="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loupce">
    <p:spTree>
      <p:nvGrpSpPr>
        <p:cNvPr id="1" name=""/>
        <p:cNvGrpSpPr/>
        <p:nvPr/>
      </p:nvGrpSpPr>
      <p:grpSpPr>
        <a:xfrm>
          <a:off x="0" y="0"/>
          <a:ext cx="0" cy="0"/>
          <a:chOff x="0" y="0"/>
          <a:chExt cx="0" cy="0"/>
        </a:xfrm>
      </p:grpSpPr>
      <p:sp>
        <p:nvSpPr>
          <p:cNvPr id="2" name="Nadpis 1"/>
          <p:cNvSpPr>
            <a:spLocks noGrp="1"/>
          </p:cNvSpPr>
          <p:nvPr>
            <p:ph type="title" hasCustomPrompt="1"/>
          </p:nvPr>
        </p:nvSpPr>
        <p:spPr/>
        <p:txBody>
          <a:bodyPr rtlCol="0"/>
          <a:lstStyle>
            <a:lvl1pPr>
              <a:defRPr sz="4200"/>
            </a:lvl1pPr>
          </a:lstStyle>
          <a:p>
            <a:pPr rtl="0"/>
            <a:r>
              <a:rPr lang="cs-CZ" noProof="0"/>
              <a:t>Kliknutím můžete upravit styl předlohy nadpisů.</a:t>
            </a:r>
          </a:p>
        </p:txBody>
      </p:sp>
      <p:sp>
        <p:nvSpPr>
          <p:cNvPr id="3" name="Zástupný text 2"/>
          <p:cNvSpPr>
            <a:spLocks noGrp="1"/>
          </p:cNvSpPr>
          <p:nvPr>
            <p:ph type="body" idx="1" hasCustomPrompt="1"/>
          </p:nvPr>
        </p:nvSpPr>
        <p:spPr>
          <a:xfrm>
            <a:off x="632947" y="1981200"/>
            <a:ext cx="2946866" cy="576262"/>
          </a:xfrm>
        </p:spPr>
        <p:txBody>
          <a:bodyPr rtlCol="0"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cs-CZ" noProof="0"/>
              <a:t>Upravit styly předlohy textu</a:t>
            </a:r>
          </a:p>
        </p:txBody>
      </p:sp>
      <p:sp>
        <p:nvSpPr>
          <p:cNvPr id="16" name="Zástupný symbol pro text 3"/>
          <p:cNvSpPr>
            <a:spLocks noGrp="1"/>
          </p:cNvSpPr>
          <p:nvPr>
            <p:ph type="body" sz="half" idx="15" hasCustomPrompt="1"/>
          </p:nvPr>
        </p:nvSpPr>
        <p:spPr>
          <a:xfrm>
            <a:off x="652463" y="2667000"/>
            <a:ext cx="2927350" cy="3589338"/>
          </a:xfrm>
        </p:spPr>
        <p:txBody>
          <a:bodyPr rtlCol="0"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cs-CZ" noProof="0"/>
              <a:t>Upravit styly předlohy textu</a:t>
            </a:r>
          </a:p>
        </p:txBody>
      </p:sp>
      <p:sp>
        <p:nvSpPr>
          <p:cNvPr id="5" name="Zástupný text 4"/>
          <p:cNvSpPr>
            <a:spLocks noGrp="1"/>
          </p:cNvSpPr>
          <p:nvPr>
            <p:ph type="body" sz="quarter" idx="3" hasCustomPrompt="1"/>
          </p:nvPr>
        </p:nvSpPr>
        <p:spPr>
          <a:xfrm>
            <a:off x="3883659" y="1981200"/>
            <a:ext cx="2936241" cy="576262"/>
          </a:xfrm>
        </p:spPr>
        <p:txBody>
          <a:bodyPr rtlCol="0"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cs-CZ" noProof="0"/>
              <a:t>Upravit styly předlohy textu</a:t>
            </a:r>
          </a:p>
        </p:txBody>
      </p:sp>
      <p:sp>
        <p:nvSpPr>
          <p:cNvPr id="19" name="Zástupný symbol pro text 3"/>
          <p:cNvSpPr>
            <a:spLocks noGrp="1"/>
          </p:cNvSpPr>
          <p:nvPr>
            <p:ph type="body" sz="half" idx="16" hasCustomPrompt="1"/>
          </p:nvPr>
        </p:nvSpPr>
        <p:spPr>
          <a:xfrm>
            <a:off x="3873106" y="2667000"/>
            <a:ext cx="2946794" cy="3589338"/>
          </a:xfrm>
        </p:spPr>
        <p:txBody>
          <a:bodyPr rtlCol="0"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cs-CZ" noProof="0"/>
              <a:t>Upravit styly předlohy textu</a:t>
            </a:r>
          </a:p>
        </p:txBody>
      </p:sp>
      <p:sp>
        <p:nvSpPr>
          <p:cNvPr id="14" name="Zástupný text 4"/>
          <p:cNvSpPr>
            <a:spLocks noGrp="1"/>
          </p:cNvSpPr>
          <p:nvPr>
            <p:ph type="body" sz="quarter" idx="13" hasCustomPrompt="1"/>
          </p:nvPr>
        </p:nvSpPr>
        <p:spPr>
          <a:xfrm>
            <a:off x="7124700" y="1981200"/>
            <a:ext cx="2932113" cy="576262"/>
          </a:xfrm>
        </p:spPr>
        <p:txBody>
          <a:bodyPr rtlCol="0"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cs-CZ" noProof="0"/>
              <a:t>Upravit styly předlohy textu</a:t>
            </a:r>
          </a:p>
        </p:txBody>
      </p:sp>
      <p:sp>
        <p:nvSpPr>
          <p:cNvPr id="20" name="Zástupný symbol pro text 3"/>
          <p:cNvSpPr>
            <a:spLocks noGrp="1"/>
          </p:cNvSpPr>
          <p:nvPr>
            <p:ph type="body" sz="half" idx="17" hasCustomPrompt="1"/>
          </p:nvPr>
        </p:nvSpPr>
        <p:spPr>
          <a:xfrm>
            <a:off x="7124700" y="2667000"/>
            <a:ext cx="2932113" cy="3589338"/>
          </a:xfrm>
        </p:spPr>
        <p:txBody>
          <a:bodyPr rtlCol="0"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cs-CZ" noProof="0"/>
              <a:t>Upravit styly předlohy textu</a:t>
            </a:r>
          </a:p>
        </p:txBody>
      </p:sp>
      <p:cxnSp>
        <p:nvCxnSpPr>
          <p:cNvPr id="17" name="Přímá spojnice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Přímá spojnice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Zástupný symbol pro datum 3"/>
          <p:cNvSpPr>
            <a:spLocks noGrp="1"/>
          </p:cNvSpPr>
          <p:nvPr>
            <p:ph type="dt" sz="half" idx="10"/>
          </p:nvPr>
        </p:nvSpPr>
        <p:spPr/>
        <p:txBody>
          <a:bodyPr rtlCol="0"/>
          <a:lstStyle/>
          <a:p>
            <a:pPr rtl="0"/>
            <a:fld id="{0AA8ABB0-33B3-45B0-A21A-5CBB3C5F1089}" type="datetime1">
              <a:rPr lang="cs-CZ" noProof="0" smtClean="0"/>
              <a:t>30.10.2021</a:t>
            </a:fld>
            <a:endParaRPr lang="cs-CZ" noProof="0"/>
          </a:p>
        </p:txBody>
      </p:sp>
      <p:sp>
        <p:nvSpPr>
          <p:cNvPr id="4" name="Zástupný symbol pro zápatí 4"/>
          <p:cNvSpPr>
            <a:spLocks noGrp="1"/>
          </p:cNvSpPr>
          <p:nvPr>
            <p:ph type="ftr" sz="quarter" idx="11"/>
          </p:nvPr>
        </p:nvSpPr>
        <p:spPr/>
        <p:txBody>
          <a:bodyPr rtlCol="0"/>
          <a:lstStyle/>
          <a:p>
            <a:pPr rtl="0"/>
            <a:endParaRPr lang="cs-CZ" noProof="0"/>
          </a:p>
        </p:txBody>
      </p:sp>
      <p:sp>
        <p:nvSpPr>
          <p:cNvPr id="6" name="Zástupný symbol pro číslo snímku 5"/>
          <p:cNvSpPr>
            <a:spLocks noGrp="1"/>
          </p:cNvSpPr>
          <p:nvPr>
            <p:ph type="sldNum" sz="quarter" idx="12"/>
          </p:nvPr>
        </p:nvSpPr>
        <p:spPr/>
        <p:txBody>
          <a:bodyPr rtlCol="0"/>
          <a:lstStyle/>
          <a:p>
            <a:pPr rtl="0"/>
            <a:fld id="{D57F1E4F-1CFF-5643-939E-02111984F565}" type="slidenum">
              <a:rPr lang="cs-CZ" noProof="0" smtClean="0"/>
              <a:t>‹#›</a:t>
            </a:fld>
            <a:endParaRPr lang="cs-CZ" noProof="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sloupce s obrázky">
    <p:spTree>
      <p:nvGrpSpPr>
        <p:cNvPr id="1" name=""/>
        <p:cNvGrpSpPr/>
        <p:nvPr/>
      </p:nvGrpSpPr>
      <p:grpSpPr>
        <a:xfrm>
          <a:off x="0" y="0"/>
          <a:ext cx="0" cy="0"/>
          <a:chOff x="0" y="0"/>
          <a:chExt cx="0" cy="0"/>
        </a:xfrm>
      </p:grpSpPr>
      <p:sp>
        <p:nvSpPr>
          <p:cNvPr id="2" name="Nadpis 1"/>
          <p:cNvSpPr>
            <a:spLocks noGrp="1"/>
          </p:cNvSpPr>
          <p:nvPr>
            <p:ph type="title" hasCustomPrompt="1"/>
          </p:nvPr>
        </p:nvSpPr>
        <p:spPr/>
        <p:txBody>
          <a:bodyPr rtlCol="0"/>
          <a:lstStyle>
            <a:lvl1pPr>
              <a:defRPr sz="4200"/>
            </a:lvl1pPr>
          </a:lstStyle>
          <a:p>
            <a:pPr rtl="0"/>
            <a:r>
              <a:rPr lang="cs-CZ" noProof="0"/>
              <a:t>Kliknutím můžete upravit styl předlohy nadpisů.</a:t>
            </a:r>
          </a:p>
        </p:txBody>
      </p:sp>
      <p:sp>
        <p:nvSpPr>
          <p:cNvPr id="3" name="Zástupný symbol pro text 2"/>
          <p:cNvSpPr>
            <a:spLocks noGrp="1"/>
          </p:cNvSpPr>
          <p:nvPr>
            <p:ph type="body" idx="1" hasCustomPrompt="1"/>
          </p:nvPr>
        </p:nvSpPr>
        <p:spPr>
          <a:xfrm>
            <a:off x="652463" y="4250949"/>
            <a:ext cx="2940050" cy="576262"/>
          </a:xfrm>
        </p:spPr>
        <p:txBody>
          <a:bodyPr rtlCol="0"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cs-CZ" noProof="0"/>
              <a:t>Upravit styly předlohy textu</a:t>
            </a:r>
          </a:p>
        </p:txBody>
      </p:sp>
      <p:sp>
        <p:nvSpPr>
          <p:cNvPr id="29" name="Zástupný symbol obrázku 2"/>
          <p:cNvSpPr>
            <a:spLocks noGrp="1" noChangeAspect="1"/>
          </p:cNvSpPr>
          <p:nvPr>
            <p:ph type="pic" idx="15" hasCustomPrompt="1"/>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rtl="0"/>
            <a:r>
              <a:rPr lang="cs-CZ" noProof="0"/>
              <a:t>Po kliknutí na ikonu můžete přidat obrázek.</a:t>
            </a:r>
          </a:p>
        </p:txBody>
      </p:sp>
      <p:sp>
        <p:nvSpPr>
          <p:cNvPr id="22" name="Zástupný symbol pro text 3"/>
          <p:cNvSpPr>
            <a:spLocks noGrp="1"/>
          </p:cNvSpPr>
          <p:nvPr>
            <p:ph type="body" sz="half" idx="18" hasCustomPrompt="1"/>
          </p:nvPr>
        </p:nvSpPr>
        <p:spPr>
          <a:xfrm>
            <a:off x="652463" y="4827211"/>
            <a:ext cx="2940050" cy="659189"/>
          </a:xfrm>
        </p:spPr>
        <p:txBody>
          <a:bodyPr rtlCol="0"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cs-CZ" noProof="0"/>
              <a:t>Upravit styly předlohy textu</a:t>
            </a:r>
          </a:p>
        </p:txBody>
      </p:sp>
      <p:sp>
        <p:nvSpPr>
          <p:cNvPr id="5" name="Zástupný text 4"/>
          <p:cNvSpPr>
            <a:spLocks noGrp="1"/>
          </p:cNvSpPr>
          <p:nvPr>
            <p:ph type="body" sz="quarter" idx="3" hasCustomPrompt="1"/>
          </p:nvPr>
        </p:nvSpPr>
        <p:spPr>
          <a:xfrm>
            <a:off x="3889375" y="4250949"/>
            <a:ext cx="2930525" cy="576262"/>
          </a:xfrm>
        </p:spPr>
        <p:txBody>
          <a:bodyPr rtlCol="0"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cs-CZ" noProof="0"/>
              <a:t>Upravit styly předlohy textu</a:t>
            </a:r>
          </a:p>
        </p:txBody>
      </p:sp>
      <p:sp>
        <p:nvSpPr>
          <p:cNvPr id="30" name="Zástupný symbol obrázku 2"/>
          <p:cNvSpPr>
            <a:spLocks noGrp="1" noChangeAspect="1"/>
          </p:cNvSpPr>
          <p:nvPr>
            <p:ph type="pic" idx="21" hasCustomPrompt="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rtl="0"/>
            <a:r>
              <a:rPr lang="cs-CZ" noProof="0"/>
              <a:t>Po kliknutí na ikonu můžete přidat obrázek.</a:t>
            </a:r>
          </a:p>
        </p:txBody>
      </p:sp>
      <p:sp>
        <p:nvSpPr>
          <p:cNvPr id="23" name="Zástupný symbol pro text 3"/>
          <p:cNvSpPr>
            <a:spLocks noGrp="1"/>
          </p:cNvSpPr>
          <p:nvPr>
            <p:ph type="body" sz="half" idx="19" hasCustomPrompt="1"/>
          </p:nvPr>
        </p:nvSpPr>
        <p:spPr>
          <a:xfrm>
            <a:off x="3888022" y="4827210"/>
            <a:ext cx="2934406" cy="659189"/>
          </a:xfrm>
        </p:spPr>
        <p:txBody>
          <a:bodyPr rtlCol="0"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cs-CZ" noProof="0"/>
              <a:t>Upravit styly předlohy textu</a:t>
            </a:r>
          </a:p>
        </p:txBody>
      </p:sp>
      <p:sp>
        <p:nvSpPr>
          <p:cNvPr id="14" name="Zástupný text 4"/>
          <p:cNvSpPr>
            <a:spLocks noGrp="1"/>
          </p:cNvSpPr>
          <p:nvPr>
            <p:ph type="body" sz="quarter" idx="13" hasCustomPrompt="1"/>
          </p:nvPr>
        </p:nvSpPr>
        <p:spPr>
          <a:xfrm>
            <a:off x="7124700" y="4250949"/>
            <a:ext cx="2932113" cy="576262"/>
          </a:xfrm>
        </p:spPr>
        <p:txBody>
          <a:bodyPr rtlCol="0"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cs-CZ" noProof="0"/>
              <a:t>Upravit styly předlohy textu</a:t>
            </a:r>
          </a:p>
        </p:txBody>
      </p:sp>
      <p:sp>
        <p:nvSpPr>
          <p:cNvPr id="31" name="Zástupný symbol obrázku 2"/>
          <p:cNvSpPr>
            <a:spLocks noGrp="1" noChangeAspect="1"/>
          </p:cNvSpPr>
          <p:nvPr>
            <p:ph type="pic" idx="22" hasCustomPrompt="1"/>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rtl="0"/>
            <a:r>
              <a:rPr lang="cs-CZ" noProof="0"/>
              <a:t>Po kliknutí na ikonu můžete přidat obrázek.</a:t>
            </a:r>
          </a:p>
        </p:txBody>
      </p:sp>
      <p:sp>
        <p:nvSpPr>
          <p:cNvPr id="24" name="Zástupný symbol pro text 3"/>
          <p:cNvSpPr>
            <a:spLocks noGrp="1"/>
          </p:cNvSpPr>
          <p:nvPr>
            <p:ph type="body" sz="half" idx="20" hasCustomPrompt="1"/>
          </p:nvPr>
        </p:nvSpPr>
        <p:spPr>
          <a:xfrm>
            <a:off x="7124575" y="4827208"/>
            <a:ext cx="2935997" cy="659189"/>
          </a:xfrm>
        </p:spPr>
        <p:txBody>
          <a:bodyPr rtlCol="0"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cs-CZ" noProof="0"/>
              <a:t>Upravit styly předlohy textu</a:t>
            </a:r>
          </a:p>
        </p:txBody>
      </p:sp>
      <p:cxnSp>
        <p:nvCxnSpPr>
          <p:cNvPr id="17" name="Přímá spojnice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Přímá spojnice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Zástupný symbol pro datum 3"/>
          <p:cNvSpPr>
            <a:spLocks noGrp="1"/>
          </p:cNvSpPr>
          <p:nvPr>
            <p:ph type="dt" sz="half" idx="10"/>
          </p:nvPr>
        </p:nvSpPr>
        <p:spPr/>
        <p:txBody>
          <a:bodyPr rtlCol="0"/>
          <a:lstStyle/>
          <a:p>
            <a:pPr rtl="0"/>
            <a:fld id="{97415B35-4292-4B66-A38F-071FA9475C2A}" type="datetime1">
              <a:rPr lang="cs-CZ" noProof="0" smtClean="0"/>
              <a:t>30.10.2021</a:t>
            </a:fld>
            <a:endParaRPr lang="cs-CZ" noProof="0"/>
          </a:p>
        </p:txBody>
      </p:sp>
      <p:sp>
        <p:nvSpPr>
          <p:cNvPr id="4" name="Zástupný symbol pro zápatí 4"/>
          <p:cNvSpPr>
            <a:spLocks noGrp="1"/>
          </p:cNvSpPr>
          <p:nvPr>
            <p:ph type="ftr" sz="quarter" idx="11"/>
          </p:nvPr>
        </p:nvSpPr>
        <p:spPr/>
        <p:txBody>
          <a:bodyPr rtlCol="0"/>
          <a:lstStyle/>
          <a:p>
            <a:pPr rtl="0"/>
            <a:endParaRPr lang="cs-CZ" noProof="0"/>
          </a:p>
        </p:txBody>
      </p:sp>
      <p:sp>
        <p:nvSpPr>
          <p:cNvPr id="6" name="Zástupný symbol pro číslo snímku 5"/>
          <p:cNvSpPr>
            <a:spLocks noGrp="1"/>
          </p:cNvSpPr>
          <p:nvPr>
            <p:ph type="sldNum" sz="quarter" idx="12"/>
          </p:nvPr>
        </p:nvSpPr>
        <p:spPr/>
        <p:txBody>
          <a:bodyPr rtlCol="0"/>
          <a:lstStyle/>
          <a:p>
            <a:pPr rtl="0"/>
            <a:fld id="{D57F1E4F-1CFF-5643-939E-02111984F565}" type="slidenum">
              <a:rPr lang="cs-CZ" noProof="0" smtClean="0"/>
              <a:t>‹#›</a:t>
            </a:fld>
            <a:endParaRPr lang="cs-CZ" noProof="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hasCustomPrompt="1"/>
          </p:nvPr>
        </p:nvSpPr>
        <p:spPr/>
        <p:txBody>
          <a:bodyPr rtlCol="0"/>
          <a:lstStyle/>
          <a:p>
            <a:pPr rtl="0"/>
            <a:r>
              <a:rPr lang="cs-CZ" noProof="0"/>
              <a:t>Kliknutím můžete upravit styl předlohy nadpisů.</a:t>
            </a:r>
          </a:p>
        </p:txBody>
      </p:sp>
      <p:sp>
        <p:nvSpPr>
          <p:cNvPr id="3" name="Zástupný svislý text 2"/>
          <p:cNvSpPr>
            <a:spLocks noGrp="1"/>
          </p:cNvSpPr>
          <p:nvPr>
            <p:ph type="body" orient="vert" idx="1" hasCustomPrompt="1"/>
          </p:nvPr>
        </p:nvSpPr>
        <p:spPr/>
        <p:txBody>
          <a:bodyPr vert="eaVert" rtlCol="0" anchor="t" anchorCtr="0"/>
          <a:lstStyle/>
          <a:p>
            <a:pPr lvl="0" rtl="0"/>
            <a:r>
              <a:rPr lang="cs-CZ" noProof="0"/>
              <a:t>Upravit styly předlohy textu</a:t>
            </a:r>
          </a:p>
          <a:p>
            <a:pPr lvl="1" rtl="0"/>
            <a:r>
              <a:rPr lang="cs-CZ" noProof="0"/>
              <a:t>Druhá úroveň</a:t>
            </a:r>
          </a:p>
          <a:p>
            <a:pPr lvl="2" rtl="0"/>
            <a:r>
              <a:rPr lang="cs-CZ" noProof="0"/>
              <a:t>Třetí úroveň</a:t>
            </a:r>
          </a:p>
          <a:p>
            <a:pPr lvl="3" rtl="0"/>
            <a:r>
              <a:rPr lang="cs-CZ" noProof="0"/>
              <a:t>Čtvrtá úroveň</a:t>
            </a:r>
          </a:p>
          <a:p>
            <a:pPr lvl="4" rtl="0"/>
            <a:r>
              <a:rPr lang="cs-CZ" noProof="0"/>
              <a:t>Pátá úroveň</a:t>
            </a:r>
          </a:p>
        </p:txBody>
      </p:sp>
      <p:sp>
        <p:nvSpPr>
          <p:cNvPr id="4" name="Zástupný symbol pro datum 3"/>
          <p:cNvSpPr>
            <a:spLocks noGrp="1"/>
          </p:cNvSpPr>
          <p:nvPr>
            <p:ph type="dt" sz="half" idx="10"/>
          </p:nvPr>
        </p:nvSpPr>
        <p:spPr/>
        <p:txBody>
          <a:bodyPr rtlCol="0"/>
          <a:lstStyle/>
          <a:p>
            <a:pPr rtl="0"/>
            <a:fld id="{2915A2CB-2AD3-40BB-A99A-C954DD65252D}" type="datetime1">
              <a:rPr lang="cs-CZ" noProof="0" smtClean="0"/>
              <a:t>30.10.2021</a:t>
            </a:fld>
            <a:endParaRPr lang="cs-CZ" noProof="0"/>
          </a:p>
        </p:txBody>
      </p:sp>
      <p:sp>
        <p:nvSpPr>
          <p:cNvPr id="5" name="Zástupný symbol pro zápatí 4"/>
          <p:cNvSpPr>
            <a:spLocks noGrp="1"/>
          </p:cNvSpPr>
          <p:nvPr>
            <p:ph type="ftr" sz="quarter" idx="11"/>
          </p:nvPr>
        </p:nvSpPr>
        <p:spPr/>
        <p:txBody>
          <a:bodyPr rtlCol="0"/>
          <a:lstStyle/>
          <a:p>
            <a:pPr rtl="0"/>
            <a:endParaRPr lang="cs-CZ" noProof="0"/>
          </a:p>
        </p:txBody>
      </p:sp>
      <p:sp>
        <p:nvSpPr>
          <p:cNvPr id="6" name="Zástupný symbol pro číslo snímku 5"/>
          <p:cNvSpPr>
            <a:spLocks noGrp="1"/>
          </p:cNvSpPr>
          <p:nvPr>
            <p:ph type="sldNum" sz="quarter" idx="12"/>
          </p:nvPr>
        </p:nvSpPr>
        <p:spPr/>
        <p:txBody>
          <a:bodyPr rtlCol="0"/>
          <a:lstStyle/>
          <a:p>
            <a:pPr rtl="0"/>
            <a:fld id="{D57F1E4F-1CFF-5643-939E-02111984F565}" type="slidenum">
              <a:rPr lang="cs-CZ" noProof="0" smtClean="0"/>
              <a:t>‹#›</a:t>
            </a:fld>
            <a:endParaRPr lang="cs-CZ" noProof="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hasCustomPrompt="1"/>
          </p:nvPr>
        </p:nvSpPr>
        <p:spPr>
          <a:xfrm>
            <a:off x="8304212" y="430213"/>
            <a:ext cx="1752601" cy="5826125"/>
          </a:xfrm>
        </p:spPr>
        <p:txBody>
          <a:bodyPr vert="eaVert" rtlCol="0" anchor="b" anchorCtr="0"/>
          <a:lstStyle/>
          <a:p>
            <a:pPr rtl="0"/>
            <a:r>
              <a:rPr lang="cs-CZ" noProof="0"/>
              <a:t>Kliknutím můžete upravit styl předlohy nadpisů.</a:t>
            </a:r>
          </a:p>
        </p:txBody>
      </p:sp>
      <p:sp>
        <p:nvSpPr>
          <p:cNvPr id="3" name="Zástupný svislý text 2"/>
          <p:cNvSpPr>
            <a:spLocks noGrp="1"/>
          </p:cNvSpPr>
          <p:nvPr>
            <p:ph type="body" orient="vert" idx="1" hasCustomPrompt="1"/>
          </p:nvPr>
        </p:nvSpPr>
        <p:spPr>
          <a:xfrm>
            <a:off x="652463" y="887414"/>
            <a:ext cx="7423149" cy="5368924"/>
          </a:xfrm>
        </p:spPr>
        <p:txBody>
          <a:bodyPr vert="eaVert" rtlCol="0"/>
          <a:lstStyle/>
          <a:p>
            <a:pPr lvl="0" rtl="0"/>
            <a:r>
              <a:rPr lang="cs-CZ" noProof="0"/>
              <a:t>Upravit styly předlohy textu</a:t>
            </a:r>
          </a:p>
          <a:p>
            <a:pPr lvl="1" rtl="0"/>
            <a:r>
              <a:rPr lang="cs-CZ" noProof="0"/>
              <a:t>Druhá úroveň</a:t>
            </a:r>
          </a:p>
          <a:p>
            <a:pPr lvl="2" rtl="0"/>
            <a:r>
              <a:rPr lang="cs-CZ" noProof="0"/>
              <a:t>Třetí úroveň</a:t>
            </a:r>
          </a:p>
          <a:p>
            <a:pPr lvl="3" rtl="0"/>
            <a:r>
              <a:rPr lang="cs-CZ" noProof="0"/>
              <a:t>Čtvrtá úroveň</a:t>
            </a:r>
          </a:p>
          <a:p>
            <a:pPr lvl="4" rtl="0"/>
            <a:r>
              <a:rPr lang="cs-CZ" noProof="0"/>
              <a:t>Pátá úroveň</a:t>
            </a:r>
          </a:p>
        </p:txBody>
      </p:sp>
      <p:sp>
        <p:nvSpPr>
          <p:cNvPr id="4" name="Zástupný symbol pro datum 3"/>
          <p:cNvSpPr>
            <a:spLocks noGrp="1"/>
          </p:cNvSpPr>
          <p:nvPr>
            <p:ph type="dt" sz="half" idx="10"/>
          </p:nvPr>
        </p:nvSpPr>
        <p:spPr/>
        <p:txBody>
          <a:bodyPr rtlCol="0"/>
          <a:lstStyle/>
          <a:p>
            <a:pPr rtl="0"/>
            <a:fld id="{CE47A84A-CACB-4E77-862C-446749E4C958}" type="datetime1">
              <a:rPr lang="cs-CZ" noProof="0" smtClean="0"/>
              <a:t>30.10.2021</a:t>
            </a:fld>
            <a:endParaRPr lang="cs-CZ" noProof="0"/>
          </a:p>
        </p:txBody>
      </p:sp>
      <p:sp>
        <p:nvSpPr>
          <p:cNvPr id="5" name="Zástupný symbol pro zápatí 4"/>
          <p:cNvSpPr>
            <a:spLocks noGrp="1"/>
          </p:cNvSpPr>
          <p:nvPr>
            <p:ph type="ftr" sz="quarter" idx="11"/>
          </p:nvPr>
        </p:nvSpPr>
        <p:spPr/>
        <p:txBody>
          <a:bodyPr rtlCol="0"/>
          <a:lstStyle/>
          <a:p>
            <a:pPr rtl="0"/>
            <a:endParaRPr lang="cs-CZ" noProof="0"/>
          </a:p>
        </p:txBody>
      </p:sp>
      <p:sp>
        <p:nvSpPr>
          <p:cNvPr id="6" name="Zástupný symbol pro číslo snímku 5"/>
          <p:cNvSpPr>
            <a:spLocks noGrp="1"/>
          </p:cNvSpPr>
          <p:nvPr>
            <p:ph type="sldNum" sz="quarter" idx="12"/>
          </p:nvPr>
        </p:nvSpPr>
        <p:spPr/>
        <p:txBody>
          <a:bodyPr rtlCol="0"/>
          <a:lstStyle/>
          <a:p>
            <a:pPr rtl="0"/>
            <a:fld id="{D57F1E4F-1CFF-5643-939E-02111984F565}" type="slidenum">
              <a:rPr lang="cs-CZ" noProof="0" smtClean="0"/>
              <a:t>‹#›</a:t>
            </a:fld>
            <a:endParaRPr lang="cs-CZ" noProof="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hasCustomPrompt="1"/>
          </p:nvPr>
        </p:nvSpPr>
        <p:spPr/>
        <p:txBody>
          <a:bodyPr rtlCol="0"/>
          <a:lstStyle/>
          <a:p>
            <a:pPr rtl="0"/>
            <a:r>
              <a:rPr lang="cs-CZ" noProof="0"/>
              <a:t>Kliknutím můžete upravit styl předlohy nadpisů.</a:t>
            </a:r>
          </a:p>
        </p:txBody>
      </p:sp>
      <p:sp>
        <p:nvSpPr>
          <p:cNvPr id="3" name="Zástupný obsah 2"/>
          <p:cNvSpPr>
            <a:spLocks noGrp="1"/>
          </p:cNvSpPr>
          <p:nvPr>
            <p:ph idx="1" hasCustomPrompt="1"/>
          </p:nvPr>
        </p:nvSpPr>
        <p:spPr/>
        <p:txBody>
          <a:bodyPr rtlCol="0"/>
          <a:lstStyle/>
          <a:p>
            <a:pPr lvl="0" rtl="0"/>
            <a:r>
              <a:rPr lang="cs-CZ" noProof="0"/>
              <a:t>Upravit styly předlohy textu</a:t>
            </a:r>
          </a:p>
          <a:p>
            <a:pPr lvl="1" rtl="0"/>
            <a:r>
              <a:rPr lang="cs-CZ" noProof="0"/>
              <a:t>Druhá úroveň</a:t>
            </a:r>
          </a:p>
          <a:p>
            <a:pPr lvl="2" rtl="0"/>
            <a:r>
              <a:rPr lang="cs-CZ" noProof="0"/>
              <a:t>Třetí úroveň</a:t>
            </a:r>
          </a:p>
          <a:p>
            <a:pPr lvl="3" rtl="0"/>
            <a:r>
              <a:rPr lang="cs-CZ" noProof="0"/>
              <a:t>Čtvrtá úroveň</a:t>
            </a:r>
          </a:p>
          <a:p>
            <a:pPr lvl="4" rtl="0"/>
            <a:r>
              <a:rPr lang="cs-CZ" noProof="0"/>
              <a:t>Pátá úroveň</a:t>
            </a:r>
          </a:p>
        </p:txBody>
      </p:sp>
      <p:sp>
        <p:nvSpPr>
          <p:cNvPr id="4" name="Zástupný symbol pro datum 3"/>
          <p:cNvSpPr>
            <a:spLocks noGrp="1"/>
          </p:cNvSpPr>
          <p:nvPr>
            <p:ph type="dt" sz="half" idx="10"/>
          </p:nvPr>
        </p:nvSpPr>
        <p:spPr/>
        <p:txBody>
          <a:bodyPr rtlCol="0"/>
          <a:lstStyle/>
          <a:p>
            <a:pPr rtl="0"/>
            <a:fld id="{0A219484-B4B5-4555-B537-6937B049B95B}" type="datetime1">
              <a:rPr lang="cs-CZ" noProof="0" smtClean="0"/>
              <a:t>30.10.2021</a:t>
            </a:fld>
            <a:endParaRPr lang="cs-CZ" noProof="0"/>
          </a:p>
        </p:txBody>
      </p:sp>
      <p:sp>
        <p:nvSpPr>
          <p:cNvPr id="5" name="Zástupný symbol pro zápatí 4"/>
          <p:cNvSpPr>
            <a:spLocks noGrp="1"/>
          </p:cNvSpPr>
          <p:nvPr>
            <p:ph type="ftr" sz="quarter" idx="11"/>
          </p:nvPr>
        </p:nvSpPr>
        <p:spPr/>
        <p:txBody>
          <a:bodyPr rtlCol="0"/>
          <a:lstStyle/>
          <a:p>
            <a:pPr rtl="0"/>
            <a:endParaRPr lang="cs-CZ" noProof="0"/>
          </a:p>
        </p:txBody>
      </p:sp>
      <p:sp>
        <p:nvSpPr>
          <p:cNvPr id="6" name="Zástupný symbol pro číslo snímku 5"/>
          <p:cNvSpPr>
            <a:spLocks noGrp="1"/>
          </p:cNvSpPr>
          <p:nvPr>
            <p:ph type="sldNum" sz="quarter" idx="12"/>
          </p:nvPr>
        </p:nvSpPr>
        <p:spPr/>
        <p:txBody>
          <a:bodyPr rtlCol="0"/>
          <a:lstStyle/>
          <a:p>
            <a:pPr rtl="0"/>
            <a:fld id="{D57F1E4F-1CFF-5643-939E-02111984F565}" type="slidenum">
              <a:rPr lang="cs-CZ" noProof="0" smtClean="0"/>
              <a:t>‹#›</a:t>
            </a:fld>
            <a:endParaRPr lang="cs-CZ" noProof="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p:cNvSpPr>
            <a:spLocks noGrp="1"/>
          </p:cNvSpPr>
          <p:nvPr>
            <p:ph type="title" hasCustomPrompt="1"/>
          </p:nvPr>
        </p:nvSpPr>
        <p:spPr>
          <a:xfrm>
            <a:off x="1154956" y="2861733"/>
            <a:ext cx="8825657" cy="1915647"/>
          </a:xfrm>
        </p:spPr>
        <p:txBody>
          <a:bodyPr rtlCol="0" anchor="b"/>
          <a:lstStyle>
            <a:lvl1pPr algn="l">
              <a:defRPr sz="4000" b="0" cap="none"/>
            </a:lvl1pPr>
          </a:lstStyle>
          <a:p>
            <a:pPr rtl="0"/>
            <a:r>
              <a:rPr lang="cs-CZ" noProof="0"/>
              <a:t>Kliknutím můžete upravit styl předlohy nadpisů.</a:t>
            </a:r>
          </a:p>
        </p:txBody>
      </p:sp>
      <p:sp>
        <p:nvSpPr>
          <p:cNvPr id="3" name="Zástupný text 2"/>
          <p:cNvSpPr>
            <a:spLocks noGrp="1"/>
          </p:cNvSpPr>
          <p:nvPr>
            <p:ph type="body" idx="1" hasCustomPrompt="1"/>
          </p:nvPr>
        </p:nvSpPr>
        <p:spPr>
          <a:xfrm>
            <a:off x="1154955" y="4777381"/>
            <a:ext cx="8825658" cy="860400"/>
          </a:xfrm>
        </p:spPr>
        <p:txBody>
          <a:bodyPr rtlCol="0"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cs-CZ" noProof="0"/>
              <a:t>Upravit styly předlohy textu</a:t>
            </a:r>
          </a:p>
        </p:txBody>
      </p:sp>
      <p:sp>
        <p:nvSpPr>
          <p:cNvPr id="4" name="Zástupný symbol pro datum 3"/>
          <p:cNvSpPr>
            <a:spLocks noGrp="1"/>
          </p:cNvSpPr>
          <p:nvPr>
            <p:ph type="dt" sz="half" idx="10"/>
          </p:nvPr>
        </p:nvSpPr>
        <p:spPr/>
        <p:txBody>
          <a:bodyPr rtlCol="0"/>
          <a:lstStyle/>
          <a:p>
            <a:pPr rtl="0"/>
            <a:fld id="{02087A2B-D02F-4E7D-ADD1-4F5967E991CC}" type="datetime1">
              <a:rPr lang="cs-CZ" noProof="0" smtClean="0"/>
              <a:t>30.10.2021</a:t>
            </a:fld>
            <a:endParaRPr lang="cs-CZ" noProof="0"/>
          </a:p>
        </p:txBody>
      </p:sp>
      <p:sp>
        <p:nvSpPr>
          <p:cNvPr id="5" name="Zástupný symbol pro zápatí 4"/>
          <p:cNvSpPr>
            <a:spLocks noGrp="1"/>
          </p:cNvSpPr>
          <p:nvPr>
            <p:ph type="ftr" sz="quarter" idx="11"/>
          </p:nvPr>
        </p:nvSpPr>
        <p:spPr/>
        <p:txBody>
          <a:bodyPr rtlCol="0"/>
          <a:lstStyle/>
          <a:p>
            <a:pPr rtl="0"/>
            <a:endParaRPr lang="cs-CZ" noProof="0"/>
          </a:p>
        </p:txBody>
      </p:sp>
      <p:sp>
        <p:nvSpPr>
          <p:cNvPr id="6" name="Zástupný symbol pro číslo snímku 5"/>
          <p:cNvSpPr>
            <a:spLocks noGrp="1"/>
          </p:cNvSpPr>
          <p:nvPr>
            <p:ph type="sldNum" sz="quarter" idx="12"/>
          </p:nvPr>
        </p:nvSpPr>
        <p:spPr/>
        <p:txBody>
          <a:bodyPr rtlCol="0"/>
          <a:lstStyle/>
          <a:p>
            <a:pPr rtl="0"/>
            <a:fld id="{D57F1E4F-1CFF-5643-939E-02111984F565}" type="slidenum">
              <a:rPr lang="cs-CZ" noProof="0" smtClean="0"/>
              <a:t>‹#›</a:t>
            </a:fld>
            <a:endParaRPr lang="cs-CZ" noProof="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ě obsahové části">
    <p:spTree>
      <p:nvGrpSpPr>
        <p:cNvPr id="1" name=""/>
        <p:cNvGrpSpPr/>
        <p:nvPr/>
      </p:nvGrpSpPr>
      <p:grpSpPr>
        <a:xfrm>
          <a:off x="0" y="0"/>
          <a:ext cx="0" cy="0"/>
          <a:chOff x="0" y="0"/>
          <a:chExt cx="0" cy="0"/>
        </a:xfrm>
      </p:grpSpPr>
      <p:sp>
        <p:nvSpPr>
          <p:cNvPr id="2" name="Nadpis 1"/>
          <p:cNvSpPr>
            <a:spLocks noGrp="1"/>
          </p:cNvSpPr>
          <p:nvPr>
            <p:ph type="title" hasCustomPrompt="1"/>
          </p:nvPr>
        </p:nvSpPr>
        <p:spPr/>
        <p:txBody>
          <a:bodyPr rtlCol="0"/>
          <a:lstStyle/>
          <a:p>
            <a:pPr rtl="0"/>
            <a:r>
              <a:rPr lang="cs-CZ" noProof="0"/>
              <a:t>Kliknutím můžete upravit styl předlohy nadpisů.</a:t>
            </a:r>
          </a:p>
        </p:txBody>
      </p:sp>
      <p:sp>
        <p:nvSpPr>
          <p:cNvPr id="3" name="Zástupný obsah 2"/>
          <p:cNvSpPr>
            <a:spLocks noGrp="1"/>
          </p:cNvSpPr>
          <p:nvPr>
            <p:ph sz="half" idx="1" hasCustomPrompt="1"/>
          </p:nvPr>
        </p:nvSpPr>
        <p:spPr>
          <a:xfrm>
            <a:off x="1103312" y="2060575"/>
            <a:ext cx="4396339" cy="4195763"/>
          </a:xfrm>
        </p:spPr>
        <p:txBody>
          <a:bodyPr rtlCol="0">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rtl="0"/>
            <a:r>
              <a:rPr lang="cs-CZ" noProof="0"/>
              <a:t>Upravit styly předlohy textu</a:t>
            </a:r>
          </a:p>
          <a:p>
            <a:pPr lvl="1" rtl="0"/>
            <a:r>
              <a:rPr lang="cs-CZ" noProof="0"/>
              <a:t>Druhá úroveň</a:t>
            </a:r>
          </a:p>
          <a:p>
            <a:pPr lvl="2" rtl="0"/>
            <a:r>
              <a:rPr lang="cs-CZ" noProof="0"/>
              <a:t>Třetí úroveň</a:t>
            </a:r>
          </a:p>
          <a:p>
            <a:pPr lvl="3" rtl="0"/>
            <a:r>
              <a:rPr lang="cs-CZ" noProof="0"/>
              <a:t>Čtvrtá úroveň</a:t>
            </a:r>
          </a:p>
          <a:p>
            <a:pPr lvl="4" rtl="0"/>
            <a:r>
              <a:rPr lang="cs-CZ" noProof="0"/>
              <a:t>Pátá úroveň</a:t>
            </a:r>
          </a:p>
        </p:txBody>
      </p:sp>
      <p:sp>
        <p:nvSpPr>
          <p:cNvPr id="4" name="Zástupný obsah 3"/>
          <p:cNvSpPr>
            <a:spLocks noGrp="1"/>
          </p:cNvSpPr>
          <p:nvPr>
            <p:ph sz="half" idx="2" hasCustomPrompt="1"/>
          </p:nvPr>
        </p:nvSpPr>
        <p:spPr>
          <a:xfrm>
            <a:off x="5654493" y="2056092"/>
            <a:ext cx="4396341" cy="4200245"/>
          </a:xfrm>
        </p:spPr>
        <p:txBody>
          <a:bodyPr rtlCol="0">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rtl="0"/>
            <a:r>
              <a:rPr lang="cs-CZ" noProof="0"/>
              <a:t>Upravit styly předlohy textu</a:t>
            </a:r>
          </a:p>
          <a:p>
            <a:pPr lvl="1" rtl="0"/>
            <a:r>
              <a:rPr lang="cs-CZ" noProof="0"/>
              <a:t>Druhá úroveň</a:t>
            </a:r>
          </a:p>
          <a:p>
            <a:pPr lvl="2" rtl="0"/>
            <a:r>
              <a:rPr lang="cs-CZ" noProof="0"/>
              <a:t>Třetí úroveň</a:t>
            </a:r>
          </a:p>
          <a:p>
            <a:pPr lvl="3" rtl="0"/>
            <a:r>
              <a:rPr lang="cs-CZ" noProof="0"/>
              <a:t>Čtvrtá úroveň</a:t>
            </a:r>
          </a:p>
          <a:p>
            <a:pPr lvl="4" rtl="0"/>
            <a:r>
              <a:rPr lang="cs-CZ" noProof="0"/>
              <a:t>Pátá úroveň</a:t>
            </a:r>
          </a:p>
        </p:txBody>
      </p:sp>
      <p:sp>
        <p:nvSpPr>
          <p:cNvPr id="5" name="Zástupný symbol pro datum 4"/>
          <p:cNvSpPr>
            <a:spLocks noGrp="1"/>
          </p:cNvSpPr>
          <p:nvPr>
            <p:ph type="dt" sz="half" idx="10"/>
          </p:nvPr>
        </p:nvSpPr>
        <p:spPr/>
        <p:txBody>
          <a:bodyPr rtlCol="0"/>
          <a:lstStyle/>
          <a:p>
            <a:pPr rtl="0"/>
            <a:fld id="{0E69AF49-2665-4FAA-B336-8FC3F3009FD0}" type="datetime1">
              <a:rPr lang="cs-CZ" noProof="0" smtClean="0"/>
              <a:t>30.10.2021</a:t>
            </a:fld>
            <a:endParaRPr lang="cs-CZ" noProof="0"/>
          </a:p>
        </p:txBody>
      </p:sp>
      <p:sp>
        <p:nvSpPr>
          <p:cNvPr id="6" name="Zástupné zápatí 5"/>
          <p:cNvSpPr>
            <a:spLocks noGrp="1"/>
          </p:cNvSpPr>
          <p:nvPr>
            <p:ph type="ftr" sz="quarter" idx="11"/>
          </p:nvPr>
        </p:nvSpPr>
        <p:spPr/>
        <p:txBody>
          <a:bodyPr rtlCol="0"/>
          <a:lstStyle/>
          <a:p>
            <a:pPr rtl="0"/>
            <a:endParaRPr lang="cs-CZ" noProof="0"/>
          </a:p>
        </p:txBody>
      </p:sp>
      <p:sp>
        <p:nvSpPr>
          <p:cNvPr id="7" name="Zástupný symbol pro číslo snímku 6"/>
          <p:cNvSpPr>
            <a:spLocks noGrp="1"/>
          </p:cNvSpPr>
          <p:nvPr>
            <p:ph type="sldNum" sz="quarter" idx="12"/>
          </p:nvPr>
        </p:nvSpPr>
        <p:spPr/>
        <p:txBody>
          <a:bodyPr rtlCol="0"/>
          <a:lstStyle/>
          <a:p>
            <a:pPr rtl="0"/>
            <a:fld id="{D57F1E4F-1CFF-5643-939E-02111984F565}" type="slidenum">
              <a:rPr lang="cs-CZ" noProof="0" smtClean="0"/>
              <a:t>‹#›</a:t>
            </a:fld>
            <a:endParaRPr lang="cs-CZ" noProof="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hasCustomPrompt="1"/>
          </p:nvPr>
        </p:nvSpPr>
        <p:spPr/>
        <p:txBody>
          <a:bodyPr rtlCol="0"/>
          <a:lstStyle>
            <a:lvl1pPr>
              <a:defRPr/>
            </a:lvl1pPr>
          </a:lstStyle>
          <a:p>
            <a:pPr rtl="0"/>
            <a:r>
              <a:rPr lang="cs-CZ" noProof="0"/>
              <a:t>Kliknutím můžete upravit styl předlohy nadpisů.</a:t>
            </a:r>
          </a:p>
        </p:txBody>
      </p:sp>
      <p:sp>
        <p:nvSpPr>
          <p:cNvPr id="3" name="Zástupný text 2"/>
          <p:cNvSpPr>
            <a:spLocks noGrp="1"/>
          </p:cNvSpPr>
          <p:nvPr>
            <p:ph type="body" idx="1" hasCustomPrompt="1"/>
          </p:nvPr>
        </p:nvSpPr>
        <p:spPr>
          <a:xfrm>
            <a:off x="1103313" y="1905000"/>
            <a:ext cx="4396338" cy="576262"/>
          </a:xfrm>
        </p:spPr>
        <p:txBody>
          <a:bodyPr rtlCol="0"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cs-CZ" noProof="0"/>
              <a:t>Upravit styly předlohy textu</a:t>
            </a:r>
          </a:p>
        </p:txBody>
      </p:sp>
      <p:sp>
        <p:nvSpPr>
          <p:cNvPr id="4" name="Zástupný obsah 3"/>
          <p:cNvSpPr>
            <a:spLocks noGrp="1"/>
          </p:cNvSpPr>
          <p:nvPr>
            <p:ph sz="half" idx="2" hasCustomPrompt="1"/>
          </p:nvPr>
        </p:nvSpPr>
        <p:spPr>
          <a:xfrm>
            <a:off x="1103312" y="2514600"/>
            <a:ext cx="4396339" cy="3741738"/>
          </a:xfrm>
        </p:spPr>
        <p:txBody>
          <a:bodyPr rtlCol="0">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rtl="0"/>
            <a:r>
              <a:rPr lang="cs-CZ" noProof="0"/>
              <a:t>Upravit styly předlohy textu</a:t>
            </a:r>
          </a:p>
          <a:p>
            <a:pPr lvl="1" rtl="0"/>
            <a:r>
              <a:rPr lang="cs-CZ" noProof="0"/>
              <a:t>Druhá úroveň</a:t>
            </a:r>
          </a:p>
          <a:p>
            <a:pPr lvl="2" rtl="0"/>
            <a:r>
              <a:rPr lang="cs-CZ" noProof="0"/>
              <a:t>Třetí úroveň</a:t>
            </a:r>
          </a:p>
          <a:p>
            <a:pPr lvl="3" rtl="0"/>
            <a:r>
              <a:rPr lang="cs-CZ" noProof="0"/>
              <a:t>Čtvrtá úroveň</a:t>
            </a:r>
          </a:p>
          <a:p>
            <a:pPr lvl="4" rtl="0"/>
            <a:r>
              <a:rPr lang="cs-CZ" noProof="0"/>
              <a:t>Pátá úroveň</a:t>
            </a:r>
          </a:p>
        </p:txBody>
      </p:sp>
      <p:sp>
        <p:nvSpPr>
          <p:cNvPr id="5" name="Zástupný text 4"/>
          <p:cNvSpPr>
            <a:spLocks noGrp="1"/>
          </p:cNvSpPr>
          <p:nvPr>
            <p:ph type="body" sz="quarter" idx="3" hasCustomPrompt="1"/>
          </p:nvPr>
        </p:nvSpPr>
        <p:spPr>
          <a:xfrm>
            <a:off x="5654495" y="1905000"/>
            <a:ext cx="4396339" cy="576262"/>
          </a:xfrm>
        </p:spPr>
        <p:txBody>
          <a:bodyPr rtlCol="0"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cs-CZ" noProof="0"/>
              <a:t>Upravit styly předlohy textu</a:t>
            </a:r>
          </a:p>
        </p:txBody>
      </p:sp>
      <p:sp>
        <p:nvSpPr>
          <p:cNvPr id="6" name="Zástupný obsah 5"/>
          <p:cNvSpPr>
            <a:spLocks noGrp="1"/>
          </p:cNvSpPr>
          <p:nvPr>
            <p:ph sz="quarter" idx="4" hasCustomPrompt="1"/>
          </p:nvPr>
        </p:nvSpPr>
        <p:spPr>
          <a:xfrm>
            <a:off x="5654495" y="2514600"/>
            <a:ext cx="4396339" cy="3741738"/>
          </a:xfrm>
        </p:spPr>
        <p:txBody>
          <a:bodyPr rtlCol="0">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rtl="0"/>
            <a:r>
              <a:rPr lang="cs-CZ" noProof="0"/>
              <a:t>Upravit styly předlohy textu</a:t>
            </a:r>
          </a:p>
          <a:p>
            <a:pPr lvl="1" rtl="0"/>
            <a:r>
              <a:rPr lang="cs-CZ" noProof="0"/>
              <a:t>Druhá úroveň</a:t>
            </a:r>
          </a:p>
          <a:p>
            <a:pPr lvl="2" rtl="0"/>
            <a:r>
              <a:rPr lang="cs-CZ" noProof="0"/>
              <a:t>Třetí úroveň</a:t>
            </a:r>
          </a:p>
          <a:p>
            <a:pPr lvl="3" rtl="0"/>
            <a:r>
              <a:rPr lang="cs-CZ" noProof="0"/>
              <a:t>Čtvrtá úroveň</a:t>
            </a:r>
          </a:p>
          <a:p>
            <a:pPr lvl="4" rtl="0"/>
            <a:r>
              <a:rPr lang="cs-CZ" noProof="0"/>
              <a:t>Pátá úroveň</a:t>
            </a:r>
          </a:p>
        </p:txBody>
      </p:sp>
      <p:sp>
        <p:nvSpPr>
          <p:cNvPr id="7" name="Zástupný symbol pro datum 6"/>
          <p:cNvSpPr>
            <a:spLocks noGrp="1"/>
          </p:cNvSpPr>
          <p:nvPr>
            <p:ph type="dt" sz="half" idx="10"/>
          </p:nvPr>
        </p:nvSpPr>
        <p:spPr/>
        <p:txBody>
          <a:bodyPr rtlCol="0"/>
          <a:lstStyle/>
          <a:p>
            <a:pPr rtl="0"/>
            <a:fld id="{0C4A1180-0741-456A-8D83-378B77922CAD}" type="datetime1">
              <a:rPr lang="cs-CZ" noProof="0" smtClean="0"/>
              <a:t>30.10.2021</a:t>
            </a:fld>
            <a:endParaRPr lang="cs-CZ" noProof="0"/>
          </a:p>
        </p:txBody>
      </p:sp>
      <p:sp>
        <p:nvSpPr>
          <p:cNvPr id="8" name="Zástupný symbol pro zápatí 7"/>
          <p:cNvSpPr>
            <a:spLocks noGrp="1"/>
          </p:cNvSpPr>
          <p:nvPr>
            <p:ph type="ftr" sz="quarter" idx="11"/>
          </p:nvPr>
        </p:nvSpPr>
        <p:spPr/>
        <p:txBody>
          <a:bodyPr rtlCol="0"/>
          <a:lstStyle/>
          <a:p>
            <a:pPr rtl="0"/>
            <a:endParaRPr lang="cs-CZ" noProof="0"/>
          </a:p>
        </p:txBody>
      </p:sp>
      <p:sp>
        <p:nvSpPr>
          <p:cNvPr id="9" name="Zástupný symbol pro číslo snímku 8"/>
          <p:cNvSpPr>
            <a:spLocks noGrp="1"/>
          </p:cNvSpPr>
          <p:nvPr>
            <p:ph type="sldNum" sz="quarter" idx="12"/>
          </p:nvPr>
        </p:nvSpPr>
        <p:spPr/>
        <p:txBody>
          <a:bodyPr rtlCol="0"/>
          <a:lstStyle/>
          <a:p>
            <a:pPr rtl="0"/>
            <a:fld id="{D57F1E4F-1CFF-5643-939E-02111984F565}" type="slidenum">
              <a:rPr lang="cs-CZ" noProof="0" smtClean="0"/>
              <a:t>‹#›</a:t>
            </a:fld>
            <a:endParaRPr lang="cs-CZ" noProof="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hasCustomPrompt="1"/>
          </p:nvPr>
        </p:nvSpPr>
        <p:spPr/>
        <p:txBody>
          <a:bodyPr rtlCol="0"/>
          <a:lstStyle/>
          <a:p>
            <a:pPr rtl="0"/>
            <a:r>
              <a:rPr lang="cs-CZ" noProof="0"/>
              <a:t>Kliknutím můžete upravit styl předlohy nadpisů.</a:t>
            </a:r>
          </a:p>
        </p:txBody>
      </p:sp>
      <p:sp>
        <p:nvSpPr>
          <p:cNvPr id="7" name="Zástupný symbol pro datum 2"/>
          <p:cNvSpPr>
            <a:spLocks noGrp="1"/>
          </p:cNvSpPr>
          <p:nvPr>
            <p:ph type="dt" sz="half" idx="10"/>
          </p:nvPr>
        </p:nvSpPr>
        <p:spPr/>
        <p:txBody>
          <a:bodyPr rtlCol="0"/>
          <a:lstStyle/>
          <a:p>
            <a:pPr rtl="0"/>
            <a:fld id="{BF1E096E-D1B0-4AAC-963E-38E8D207C1D7}" type="datetime1">
              <a:rPr lang="cs-CZ" noProof="0" smtClean="0"/>
              <a:t>30.10.2021</a:t>
            </a:fld>
            <a:endParaRPr lang="cs-CZ" noProof="0"/>
          </a:p>
        </p:txBody>
      </p:sp>
      <p:sp>
        <p:nvSpPr>
          <p:cNvPr id="5" name="Zástupný symbol pro zápatí 3"/>
          <p:cNvSpPr>
            <a:spLocks noGrp="1"/>
          </p:cNvSpPr>
          <p:nvPr>
            <p:ph type="ftr" sz="quarter" idx="11"/>
          </p:nvPr>
        </p:nvSpPr>
        <p:spPr/>
        <p:txBody>
          <a:bodyPr rtlCol="0"/>
          <a:lstStyle/>
          <a:p>
            <a:pPr rtl="0"/>
            <a:endParaRPr lang="cs-CZ" noProof="0"/>
          </a:p>
        </p:txBody>
      </p:sp>
      <p:sp>
        <p:nvSpPr>
          <p:cNvPr id="6" name="Zástupný symbol pro číslo snímku 4"/>
          <p:cNvSpPr>
            <a:spLocks noGrp="1"/>
          </p:cNvSpPr>
          <p:nvPr>
            <p:ph type="sldNum" sz="quarter" idx="12"/>
          </p:nvPr>
        </p:nvSpPr>
        <p:spPr/>
        <p:txBody>
          <a:bodyPr rtlCol="0"/>
          <a:lstStyle/>
          <a:p>
            <a:pPr rtl="0"/>
            <a:fld id="{D57F1E4F-1CFF-5643-939E-02111984F565}" type="slidenum">
              <a:rPr lang="cs-CZ" noProof="0" smtClean="0"/>
              <a:t>‹#›</a:t>
            </a:fld>
            <a:endParaRPr lang="cs-CZ" noProof="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é">
    <p:spTree>
      <p:nvGrpSpPr>
        <p:cNvPr id="1" name=""/>
        <p:cNvGrpSpPr/>
        <p:nvPr/>
      </p:nvGrpSpPr>
      <p:grpSpPr>
        <a:xfrm>
          <a:off x="0" y="0"/>
          <a:ext cx="0" cy="0"/>
          <a:chOff x="0" y="0"/>
          <a:chExt cx="0" cy="0"/>
        </a:xfrm>
      </p:grpSpPr>
      <p:sp>
        <p:nvSpPr>
          <p:cNvPr id="7" name="Zástupný symbol pro datum 1"/>
          <p:cNvSpPr>
            <a:spLocks noGrp="1"/>
          </p:cNvSpPr>
          <p:nvPr>
            <p:ph type="dt" sz="half" idx="10"/>
          </p:nvPr>
        </p:nvSpPr>
        <p:spPr/>
        <p:txBody>
          <a:bodyPr rtlCol="0"/>
          <a:lstStyle/>
          <a:p>
            <a:pPr rtl="0"/>
            <a:fld id="{1EAD75C4-AA89-4B29-8124-74D1AC320325}" type="datetime1">
              <a:rPr lang="cs-CZ" noProof="0" smtClean="0"/>
              <a:t>30.10.2021</a:t>
            </a:fld>
            <a:endParaRPr lang="cs-CZ" noProof="0"/>
          </a:p>
        </p:txBody>
      </p:sp>
      <p:sp>
        <p:nvSpPr>
          <p:cNvPr id="5" name="Zástupný symbol pro zápatí 2"/>
          <p:cNvSpPr>
            <a:spLocks noGrp="1"/>
          </p:cNvSpPr>
          <p:nvPr>
            <p:ph type="ftr" sz="quarter" idx="11"/>
          </p:nvPr>
        </p:nvSpPr>
        <p:spPr/>
        <p:txBody>
          <a:bodyPr rtlCol="0"/>
          <a:lstStyle/>
          <a:p>
            <a:pPr rtl="0"/>
            <a:endParaRPr lang="cs-CZ" noProof="0"/>
          </a:p>
        </p:txBody>
      </p:sp>
      <p:sp>
        <p:nvSpPr>
          <p:cNvPr id="6" name="Zástupný symbol pro číslo snímku 3"/>
          <p:cNvSpPr>
            <a:spLocks noGrp="1"/>
          </p:cNvSpPr>
          <p:nvPr>
            <p:ph type="sldNum" sz="quarter" idx="12"/>
          </p:nvPr>
        </p:nvSpPr>
        <p:spPr/>
        <p:txBody>
          <a:bodyPr rtlCol="0"/>
          <a:lstStyle/>
          <a:p>
            <a:pPr rtl="0"/>
            <a:fld id="{D57F1E4F-1CFF-5643-939E-02111984F565}" type="slidenum">
              <a:rPr lang="cs-CZ" noProof="0" smtClean="0"/>
              <a:t>‹#›</a:t>
            </a:fld>
            <a:endParaRPr lang="cs-CZ" noProof="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hasCustomPrompt="1"/>
          </p:nvPr>
        </p:nvSpPr>
        <p:spPr>
          <a:xfrm>
            <a:off x="1154954" y="1447800"/>
            <a:ext cx="3401064" cy="1447800"/>
          </a:xfrm>
        </p:spPr>
        <p:txBody>
          <a:bodyPr rtlCol="0" anchor="b"/>
          <a:lstStyle>
            <a:lvl1pPr algn="l">
              <a:defRPr sz="2400" b="0"/>
            </a:lvl1pPr>
          </a:lstStyle>
          <a:p>
            <a:pPr rtl="0"/>
            <a:r>
              <a:rPr lang="cs-CZ" noProof="0"/>
              <a:t>Kliknutím můžete upravit styl předlohy nadpisů.</a:t>
            </a:r>
          </a:p>
        </p:txBody>
      </p:sp>
      <p:sp>
        <p:nvSpPr>
          <p:cNvPr id="3" name="Zástupný obsah 2"/>
          <p:cNvSpPr>
            <a:spLocks noGrp="1"/>
          </p:cNvSpPr>
          <p:nvPr>
            <p:ph idx="1" hasCustomPrompt="1"/>
          </p:nvPr>
        </p:nvSpPr>
        <p:spPr>
          <a:xfrm>
            <a:off x="4784616" y="1447800"/>
            <a:ext cx="5195997" cy="4572000"/>
          </a:xfrm>
        </p:spPr>
        <p:txBody>
          <a:bodyPr rtlCol="0"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rtl="0"/>
            <a:r>
              <a:rPr lang="cs-CZ" noProof="0"/>
              <a:t>Upravit styly předlohy textu</a:t>
            </a:r>
          </a:p>
          <a:p>
            <a:pPr lvl="1" rtl="0"/>
            <a:r>
              <a:rPr lang="cs-CZ" noProof="0"/>
              <a:t>Druhá úroveň</a:t>
            </a:r>
          </a:p>
          <a:p>
            <a:pPr lvl="2" rtl="0"/>
            <a:r>
              <a:rPr lang="cs-CZ" noProof="0"/>
              <a:t>Třetí úroveň</a:t>
            </a:r>
          </a:p>
          <a:p>
            <a:pPr lvl="3" rtl="0"/>
            <a:r>
              <a:rPr lang="cs-CZ" noProof="0"/>
              <a:t>Čtvrtá úroveň</a:t>
            </a:r>
          </a:p>
          <a:p>
            <a:pPr lvl="4" rtl="0"/>
            <a:r>
              <a:rPr lang="cs-CZ" noProof="0"/>
              <a:t>Pátá úroveň</a:t>
            </a:r>
          </a:p>
        </p:txBody>
      </p:sp>
      <p:sp>
        <p:nvSpPr>
          <p:cNvPr id="4" name="Zástupný text 3"/>
          <p:cNvSpPr>
            <a:spLocks noGrp="1"/>
          </p:cNvSpPr>
          <p:nvPr>
            <p:ph type="body" sz="half" idx="2" hasCustomPrompt="1"/>
          </p:nvPr>
        </p:nvSpPr>
        <p:spPr>
          <a:xfrm>
            <a:off x="1154954" y="3129280"/>
            <a:ext cx="3401063" cy="2895599"/>
          </a:xfrm>
        </p:spPr>
        <p:txBody>
          <a:bodyPr rtlCol="0"/>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cs-CZ" noProof="0"/>
              <a:t>Upravit styly předlohy textu</a:t>
            </a:r>
          </a:p>
        </p:txBody>
      </p:sp>
      <p:sp>
        <p:nvSpPr>
          <p:cNvPr id="7" name="Zástupný symbol pro datum 4"/>
          <p:cNvSpPr>
            <a:spLocks noGrp="1"/>
          </p:cNvSpPr>
          <p:nvPr>
            <p:ph type="dt" sz="half" idx="10"/>
          </p:nvPr>
        </p:nvSpPr>
        <p:spPr/>
        <p:txBody>
          <a:bodyPr rtlCol="0"/>
          <a:lstStyle/>
          <a:p>
            <a:pPr rtl="0"/>
            <a:fld id="{6912E052-04AF-4125-972F-5616D6A82653}" type="datetime1">
              <a:rPr lang="cs-CZ" noProof="0" smtClean="0"/>
              <a:t>30.10.2021</a:t>
            </a:fld>
            <a:endParaRPr lang="cs-CZ" noProof="0"/>
          </a:p>
        </p:txBody>
      </p:sp>
      <p:sp>
        <p:nvSpPr>
          <p:cNvPr id="5" name="Zástupné zápatí 5"/>
          <p:cNvSpPr>
            <a:spLocks noGrp="1"/>
          </p:cNvSpPr>
          <p:nvPr>
            <p:ph type="ftr" sz="quarter" idx="11"/>
          </p:nvPr>
        </p:nvSpPr>
        <p:spPr/>
        <p:txBody>
          <a:bodyPr rtlCol="0"/>
          <a:lstStyle/>
          <a:p>
            <a:pPr rtl="0"/>
            <a:endParaRPr lang="cs-CZ" noProof="0"/>
          </a:p>
        </p:txBody>
      </p:sp>
      <p:sp>
        <p:nvSpPr>
          <p:cNvPr id="6" name="Zástupný symbol pro číslo snímku 6"/>
          <p:cNvSpPr>
            <a:spLocks noGrp="1"/>
          </p:cNvSpPr>
          <p:nvPr>
            <p:ph type="sldNum" sz="quarter" idx="12"/>
          </p:nvPr>
        </p:nvSpPr>
        <p:spPr/>
        <p:txBody>
          <a:bodyPr rtlCol="0"/>
          <a:lstStyle/>
          <a:p>
            <a:pPr rtl="0"/>
            <a:fld id="{D57F1E4F-1CFF-5643-939E-02111984F565}" type="slidenum">
              <a:rPr lang="cs-CZ" noProof="0" smtClean="0"/>
              <a:t>‹#›</a:t>
            </a:fld>
            <a:endParaRPr lang="cs-CZ" noProof="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hasCustomPrompt="1"/>
          </p:nvPr>
        </p:nvSpPr>
        <p:spPr>
          <a:xfrm>
            <a:off x="1153907" y="1854192"/>
            <a:ext cx="5092906" cy="1574808"/>
          </a:xfrm>
        </p:spPr>
        <p:txBody>
          <a:bodyPr rtlCol="0" anchor="b">
            <a:normAutofit/>
          </a:bodyPr>
          <a:lstStyle>
            <a:lvl1pPr algn="l">
              <a:defRPr sz="3600" b="0"/>
            </a:lvl1pPr>
          </a:lstStyle>
          <a:p>
            <a:pPr rtl="0"/>
            <a:r>
              <a:rPr lang="cs-CZ" noProof="0"/>
              <a:t>Kliknutím můžete upravit styl předlohy nadpisů.</a:t>
            </a:r>
          </a:p>
        </p:txBody>
      </p:sp>
      <p:sp>
        <p:nvSpPr>
          <p:cNvPr id="3" name="Zástupný symbol obrázku 2"/>
          <p:cNvSpPr>
            <a:spLocks noGrp="1" noChangeAspect="1"/>
          </p:cNvSpPr>
          <p:nvPr>
            <p:ph type="pic" idx="1" hasCustomPrompt="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rtl="0"/>
            <a:r>
              <a:rPr lang="cs-CZ" noProof="0"/>
              <a:t>Po kliknutí na ikonu můžete přidat obrázek.</a:t>
            </a:r>
          </a:p>
        </p:txBody>
      </p:sp>
      <p:sp>
        <p:nvSpPr>
          <p:cNvPr id="4" name="Zástupný text 3"/>
          <p:cNvSpPr>
            <a:spLocks noGrp="1"/>
          </p:cNvSpPr>
          <p:nvPr>
            <p:ph type="body" sz="half" idx="2" hasCustomPrompt="1"/>
          </p:nvPr>
        </p:nvSpPr>
        <p:spPr>
          <a:xfrm>
            <a:off x="1154954" y="3657600"/>
            <a:ext cx="5084979" cy="1371600"/>
          </a:xfrm>
        </p:spPr>
        <p:txBody>
          <a:bodyPr rtlCol="0">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cs-CZ" noProof="0"/>
              <a:t>Upravit styly předlohy textu</a:t>
            </a:r>
          </a:p>
        </p:txBody>
      </p:sp>
      <p:sp>
        <p:nvSpPr>
          <p:cNvPr id="5" name="Zástupný symbol pro datum 4"/>
          <p:cNvSpPr>
            <a:spLocks noGrp="1"/>
          </p:cNvSpPr>
          <p:nvPr>
            <p:ph type="dt" sz="half" idx="10"/>
          </p:nvPr>
        </p:nvSpPr>
        <p:spPr/>
        <p:txBody>
          <a:bodyPr rtlCol="0"/>
          <a:lstStyle/>
          <a:p>
            <a:pPr rtl="0"/>
            <a:fld id="{136F01D2-0A24-46C8-965F-8B8746DB3B73}" type="datetime1">
              <a:rPr lang="cs-CZ" noProof="0" smtClean="0"/>
              <a:t>30.10.2021</a:t>
            </a:fld>
            <a:endParaRPr lang="cs-CZ" noProof="0"/>
          </a:p>
        </p:txBody>
      </p:sp>
      <p:sp>
        <p:nvSpPr>
          <p:cNvPr id="6" name="Zástupné zápatí 5"/>
          <p:cNvSpPr>
            <a:spLocks noGrp="1"/>
          </p:cNvSpPr>
          <p:nvPr>
            <p:ph type="ftr" sz="quarter" idx="11"/>
          </p:nvPr>
        </p:nvSpPr>
        <p:spPr/>
        <p:txBody>
          <a:bodyPr rtlCol="0"/>
          <a:lstStyle/>
          <a:p>
            <a:pPr rtl="0"/>
            <a:endParaRPr lang="cs-CZ" noProof="0"/>
          </a:p>
        </p:txBody>
      </p:sp>
      <p:sp>
        <p:nvSpPr>
          <p:cNvPr id="7" name="Zástupný symbol pro číslo snímku 6"/>
          <p:cNvSpPr>
            <a:spLocks noGrp="1"/>
          </p:cNvSpPr>
          <p:nvPr>
            <p:ph type="sldNum" sz="quarter" idx="12"/>
          </p:nvPr>
        </p:nvSpPr>
        <p:spPr/>
        <p:txBody>
          <a:bodyPr rtlCol="0"/>
          <a:lstStyle/>
          <a:p>
            <a:pPr rtl="0"/>
            <a:fld id="{D57F1E4F-1CFF-5643-939E-02111984F565}" type="slidenum">
              <a:rPr lang="cs-CZ" noProof="0" smtClean="0"/>
              <a:t>‹#›</a:t>
            </a:fld>
            <a:endParaRPr lang="cs-CZ" noProof="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Obrázek 7"/>
          <p:cNvPicPr>
            <a:picLocks noChangeAspect="1"/>
          </p:cNvPicPr>
          <p:nvPr/>
        </p:nvPicPr>
        <p:blipFill rotWithShape="1">
          <a:blip r:embed="rId19">
            <a:extLst>
              <a:ext uri="{28A0092B-C50C-407E-A947-70E740481C1C}">
                <a14:useLocalDpi xmlns:a14="http://schemas.microsoft.com/office/drawing/2010/main"/>
              </a:ext>
            </a:extLst>
          </a:blip>
          <a:srcRect l="3613"/>
          <a:stretch/>
        </p:blipFill>
        <p:spPr>
          <a:xfrm>
            <a:off x="0" y="2669685"/>
            <a:ext cx="4037012" cy="4188315"/>
          </a:xfrm>
          <a:prstGeom prst="rect">
            <a:avLst/>
          </a:prstGeom>
        </p:spPr>
      </p:pic>
      <p:pic>
        <p:nvPicPr>
          <p:cNvPr id="7" name="Obrázek 6"/>
          <p:cNvPicPr>
            <a:picLocks noChangeAspect="1"/>
          </p:cNvPicPr>
          <p:nvPr/>
        </p:nvPicPr>
        <p:blipFill rotWithShape="1">
          <a:blip r:embed="rId20">
            <a:extLst>
              <a:ext uri="{28A0092B-C50C-407E-A947-70E740481C1C}">
                <a14:useLocalDpi xmlns:a14="http://schemas.microsoft.com/office/drawing/2010/main"/>
              </a:ext>
            </a:extLst>
          </a:blip>
          <a:srcRect l="35640"/>
          <a:stretch/>
        </p:blipFill>
        <p:spPr>
          <a:xfrm>
            <a:off x="0" y="2892347"/>
            <a:ext cx="1522412" cy="2365453"/>
          </a:xfrm>
          <a:prstGeom prst="rect">
            <a:avLst/>
          </a:prstGeom>
        </p:spPr>
      </p:pic>
      <p:sp>
        <p:nvSpPr>
          <p:cNvPr id="16" name="Ová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Obrázek 8"/>
          <p:cNvPicPr>
            <a:picLocks noChangeAspect="1"/>
          </p:cNvPicPr>
          <p:nvPr/>
        </p:nvPicPr>
        <p:blipFill rotWithShape="1">
          <a:blip r:embed="rId21">
            <a:extLst>
              <a:ext uri="{28A0092B-C50C-407E-A947-70E740481C1C}">
                <a14:useLocalDpi xmlns:a14="http://schemas.microsoft.com/office/drawing/2010/main"/>
              </a:ext>
            </a:extLst>
          </a:blip>
          <a:srcRect t="28813"/>
          <a:stretch/>
        </p:blipFill>
        <p:spPr>
          <a:xfrm>
            <a:off x="7999412" y="0"/>
            <a:ext cx="1603387" cy="1141407"/>
          </a:xfrm>
          <a:prstGeom prst="rect">
            <a:avLst/>
          </a:prstGeom>
        </p:spPr>
      </p:pic>
      <p:pic>
        <p:nvPicPr>
          <p:cNvPr id="10" name="Obrázek 9"/>
          <p:cNvPicPr>
            <a:picLocks noChangeAspect="1"/>
          </p:cNvPicPr>
          <p:nvPr/>
        </p:nvPicPr>
        <p:blipFill rotWithShape="1">
          <a:blip r:embed="rId22">
            <a:extLst>
              <a:ext uri="{28A0092B-C50C-407E-A947-70E740481C1C}">
                <a14:useLocalDpi xmlns:a14="http://schemas.microsoft.com/office/drawing/2010/main"/>
              </a:ext>
            </a:extLst>
          </a:blip>
          <a:srcRect b="23320"/>
          <a:stretch/>
        </p:blipFill>
        <p:spPr>
          <a:xfrm>
            <a:off x="8609012" y="6096000"/>
            <a:ext cx="993734" cy="762000"/>
          </a:xfrm>
          <a:prstGeom prst="rect">
            <a:avLst/>
          </a:prstGeom>
        </p:spPr>
      </p:pic>
      <p:sp>
        <p:nvSpPr>
          <p:cNvPr id="14" name="Obdélník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Zástupný nadpis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pPr rtl="0"/>
            <a:r>
              <a:rPr lang="cs-CZ" noProof="0"/>
              <a:t>Kliknutím můžete upravit styl předlohy nadpisů.</a:t>
            </a:r>
          </a:p>
        </p:txBody>
      </p:sp>
      <p:sp>
        <p:nvSpPr>
          <p:cNvPr id="3" name="Zástupný symbol pro text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rtl="0"/>
            <a:r>
              <a:rPr lang="cs-CZ" noProof="0"/>
              <a:t>Upravit styly předlohy textu</a:t>
            </a:r>
          </a:p>
          <a:p>
            <a:pPr lvl="1" rtl="0"/>
            <a:r>
              <a:rPr lang="cs-CZ" noProof="0"/>
              <a:t>Druhá úroveň</a:t>
            </a:r>
          </a:p>
          <a:p>
            <a:pPr lvl="2" rtl="0"/>
            <a:r>
              <a:rPr lang="cs-CZ" noProof="0"/>
              <a:t>Třetí úroveň</a:t>
            </a:r>
          </a:p>
          <a:p>
            <a:pPr lvl="3" rtl="0"/>
            <a:r>
              <a:rPr lang="cs-CZ" noProof="0"/>
              <a:t>Čtvrtá úroveň</a:t>
            </a:r>
          </a:p>
          <a:p>
            <a:pPr lvl="4" rtl="0"/>
            <a:r>
              <a:rPr lang="cs-CZ" noProof="0"/>
              <a:t>Pátá úroveň</a:t>
            </a:r>
          </a:p>
        </p:txBody>
      </p:sp>
      <p:sp>
        <p:nvSpPr>
          <p:cNvPr id="4" name="Zástupný symbol pro datum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pPr rtl="0"/>
            <a:fld id="{18BAF807-1385-4971-8B99-DC99F804CE45}" type="datetime1">
              <a:rPr lang="cs-CZ" noProof="0" smtClean="0"/>
              <a:t>30.10.2021</a:t>
            </a:fld>
            <a:endParaRPr lang="cs-CZ" noProof="0"/>
          </a:p>
        </p:txBody>
      </p:sp>
      <p:sp>
        <p:nvSpPr>
          <p:cNvPr id="5" name="Zástupné zápatí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pPr rtl="0"/>
            <a:endParaRPr lang="cs-CZ" noProof="0"/>
          </a:p>
        </p:txBody>
      </p:sp>
      <p:sp>
        <p:nvSpPr>
          <p:cNvPr id="6" name="Zástupný symbol pro číslo snímku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pPr rtl="0"/>
            <a:fld id="{D57F1E4F-1CFF-5643-939E-02111984F565}" type="slidenum">
              <a:rPr lang="cs-CZ" noProof="0" smtClean="0"/>
              <a:t>‹#›</a:t>
            </a:fld>
            <a:endParaRPr lang="cs-CZ" noProof="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6.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3">
            <a:duotone>
              <a:schemeClr val="bg2">
                <a:shade val="62000"/>
                <a:hueMod val="108000"/>
                <a:satMod val="164000"/>
                <a:lumMod val="69000"/>
              </a:schemeClr>
              <a:schemeClr val="bg2">
                <a:tint val="96000"/>
                <a:hueMod val="90000"/>
                <a:satMod val="130000"/>
                <a:lumMod val="134000"/>
              </a:schemeClr>
            </a:duotone>
            <a:extLst/>
          </a:blip>
          <a:stretch/>
        </a:blipFill>
        <a:effectLst/>
      </p:bgPr>
    </p:bg>
    <p:spTree>
      <p:nvGrpSpPr>
        <p:cNvPr id="1" name=""/>
        <p:cNvGrpSpPr/>
        <p:nvPr/>
      </p:nvGrpSpPr>
      <p:grpSpPr>
        <a:xfrm>
          <a:off x="0" y="0"/>
          <a:ext cx="0" cy="0"/>
          <a:chOff x="0" y="0"/>
          <a:chExt cx="0" cy="0"/>
        </a:xfrm>
      </p:grpSpPr>
      <p:pic>
        <p:nvPicPr>
          <p:cNvPr id="5" name="Obrázek 4" descr="řetězce">
            <a:extLst>
              <a:ext uri="{FF2B5EF4-FFF2-40B4-BE49-F238E27FC236}">
                <a16:creationId xmlns:a16="http://schemas.microsoft.com/office/drawing/2014/main" id="{A4511EBC-2F3C-446D-867B-7DC328517A44}"/>
              </a:ext>
            </a:extLst>
          </p:cNvPr>
          <p:cNvPicPr>
            <a:picLocks noChangeAspect="1"/>
          </p:cNvPicPr>
          <p:nvPr/>
        </p:nvPicPr>
        <p:blipFill rotWithShape="1">
          <a:blip r:embed="rId4">
            <a:duotone>
              <a:prstClr val="black"/>
              <a:schemeClr val="accent5">
                <a:tint val="45000"/>
                <a:satMod val="400000"/>
              </a:schemeClr>
            </a:duotone>
            <a:alphaModFix amt="25000"/>
            <a:extLst/>
          </a:blip>
          <a:srcRect t="23391" r="9091"/>
          <a:stretch/>
        </p:blipFill>
        <p:spPr>
          <a:xfrm>
            <a:off x="20" y="10"/>
            <a:ext cx="12191980" cy="6857990"/>
          </a:xfrm>
          <a:prstGeom prst="rect">
            <a:avLst/>
          </a:prstGeom>
        </p:spPr>
      </p:pic>
      <p:sp>
        <p:nvSpPr>
          <p:cNvPr id="2" name="Nadpis 1">
            <a:extLst>
              <a:ext uri="{FF2B5EF4-FFF2-40B4-BE49-F238E27FC236}">
                <a16:creationId xmlns:a16="http://schemas.microsoft.com/office/drawing/2014/main" id="{3D30D32A-359B-41BB-9746-2CF3A21EEFFC}"/>
              </a:ext>
            </a:extLst>
          </p:cNvPr>
          <p:cNvSpPr>
            <a:spLocks noGrp="1"/>
          </p:cNvSpPr>
          <p:nvPr>
            <p:ph type="ctrTitle"/>
          </p:nvPr>
        </p:nvSpPr>
        <p:spPr>
          <a:xfrm>
            <a:off x="1092325" y="1447800"/>
            <a:ext cx="8825658" cy="3329581"/>
          </a:xfrm>
        </p:spPr>
        <p:txBody>
          <a:bodyPr rtlCol="0">
            <a:normAutofit/>
          </a:bodyPr>
          <a:lstStyle/>
          <a:p>
            <a:pPr rtl="0"/>
            <a:r>
              <a:rPr lang="cs-CZ" dirty="0" smtClean="0"/>
              <a:t>1. týden listopadu</a:t>
            </a:r>
            <a:br>
              <a:rPr lang="cs-CZ" dirty="0" smtClean="0"/>
            </a:br>
            <a:r>
              <a:rPr lang="cs-CZ" dirty="0" smtClean="0"/>
              <a:t>1.11. – 5.11.</a:t>
            </a:r>
            <a:endParaRPr lang="cs-CZ" dirty="0"/>
          </a:p>
        </p:txBody>
      </p:sp>
      <p:sp>
        <p:nvSpPr>
          <p:cNvPr id="3" name="Podnadpis 2">
            <a:extLst>
              <a:ext uri="{FF2B5EF4-FFF2-40B4-BE49-F238E27FC236}">
                <a16:creationId xmlns:a16="http://schemas.microsoft.com/office/drawing/2014/main" id="{B4CA222A-88BC-48F4-9AE8-2115B7D1E6DC}"/>
              </a:ext>
            </a:extLst>
          </p:cNvPr>
          <p:cNvSpPr>
            <a:spLocks noGrp="1"/>
          </p:cNvSpPr>
          <p:nvPr>
            <p:ph type="subTitle" idx="1"/>
          </p:nvPr>
        </p:nvSpPr>
        <p:spPr>
          <a:xfrm>
            <a:off x="1154955" y="4777380"/>
            <a:ext cx="8825658" cy="861420"/>
          </a:xfrm>
        </p:spPr>
        <p:txBody>
          <a:bodyPr rtlCol="0">
            <a:normAutofit fontScale="70000" lnSpcReduction="20000"/>
          </a:bodyPr>
          <a:lstStyle/>
          <a:p>
            <a:pPr rtl="0"/>
            <a:r>
              <a:rPr lang="cs-CZ" dirty="0" smtClean="0"/>
              <a:t>Mocniny </a:t>
            </a:r>
            <a:r>
              <a:rPr lang="cs-CZ" dirty="0" smtClean="0"/>
              <a:t>– zápis mocnin, počítání s mocninami</a:t>
            </a:r>
            <a:endParaRPr lang="cs-CZ" dirty="0" smtClean="0"/>
          </a:p>
          <a:p>
            <a:pPr rtl="0"/>
            <a:r>
              <a:rPr lang="cs-CZ" dirty="0" smtClean="0"/>
              <a:t>konstrukční úlohy – </a:t>
            </a:r>
            <a:r>
              <a:rPr lang="cs-CZ" dirty="0" smtClean="0"/>
              <a:t>symbolické zápisy</a:t>
            </a:r>
            <a:endParaRPr lang="cs-CZ" dirty="0" smtClean="0"/>
          </a:p>
          <a:p>
            <a:pPr rtl="0"/>
            <a:r>
              <a:rPr lang="cs-CZ" dirty="0" smtClean="0"/>
              <a:t>Opakování učiva měsíce října</a:t>
            </a:r>
            <a:endParaRPr lang="cs-CZ" dirty="0"/>
          </a:p>
        </p:txBody>
      </p:sp>
      <p:sp>
        <p:nvSpPr>
          <p:cNvPr id="20" name="Obdélník 19">
            <a:extLst>
              <a:ext uri="{FF2B5EF4-FFF2-40B4-BE49-F238E27FC236}">
                <a16:creationId xmlns:a16="http://schemas.microsoft.com/office/drawing/2014/main" id="{318E9D62-7BA3-4D5E-8915-0D0E8661E3D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930009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548465" y="167950"/>
            <a:ext cx="9733870" cy="6475446"/>
          </a:xfrm>
        </p:spPr>
        <p:txBody>
          <a:bodyPr/>
          <a:lstStyle/>
          <a:p>
            <a:r>
              <a:rPr lang="cs-CZ" sz="2000" dirty="0" smtClean="0"/>
              <a:t>Ahoj </a:t>
            </a:r>
            <a:r>
              <a:rPr lang="cs-CZ" sz="2000" dirty="0" smtClean="0"/>
              <a:t>osmáci,</a:t>
            </a:r>
            <a:r>
              <a:rPr lang="cs-CZ" sz="2000" dirty="0" smtClean="0"/>
              <a:t/>
            </a:r>
            <a:br>
              <a:rPr lang="cs-CZ" sz="2000" dirty="0" smtClean="0"/>
            </a:br>
            <a:r>
              <a:rPr lang="cs-CZ" sz="2000" dirty="0" smtClean="0"/>
              <a:t>ani tento týden se ve škole bohužel neuvidíme. Od svých dětí jsem nakonec i přes očkování chytila Covid-19 i já a zůstávám do 9.11. v domácí izolaci.</a:t>
            </a:r>
            <a:br>
              <a:rPr lang="cs-CZ" sz="2000" dirty="0" smtClean="0"/>
            </a:br>
            <a:r>
              <a:rPr lang="cs-CZ" sz="2000" dirty="0" smtClean="0"/>
              <a:t>Prací tohoto týdne vás tak provedou suplující vyučující.</a:t>
            </a:r>
            <a:r>
              <a:rPr lang="cs-CZ" sz="2000" dirty="0"/>
              <a:t/>
            </a:r>
            <a:br>
              <a:rPr lang="cs-CZ" sz="2000" dirty="0"/>
            </a:br>
            <a:r>
              <a:rPr lang="cs-CZ" sz="2000" dirty="0" smtClean="0"/>
              <a:t>TO, JESTLI CÍLŮ TOHOTO TÝDNE DOSÁHNETE, JE VŠAK NA VÁS!</a:t>
            </a:r>
            <a:br>
              <a:rPr lang="cs-CZ" sz="2000" dirty="0" smtClean="0"/>
            </a:br>
            <a:r>
              <a:rPr lang="cs-CZ" sz="2000" dirty="0"/>
              <a:t/>
            </a:r>
            <a:br>
              <a:rPr lang="cs-CZ" sz="2000" dirty="0"/>
            </a:br>
            <a:r>
              <a:rPr lang="cs-CZ" sz="2000" dirty="0" smtClean="0"/>
              <a:t>Týdenní plán, rozpis práce na jednotlivé hodiny i pracovní listy najdete v souborech v </a:t>
            </a:r>
            <a:r>
              <a:rPr lang="cs-CZ" sz="2000" dirty="0" err="1" smtClean="0"/>
              <a:t>Teams</a:t>
            </a:r>
            <a:r>
              <a:rPr lang="cs-CZ" sz="2000" dirty="0" smtClean="0"/>
              <a:t>. Suplující vyučující ode mě budou mít informaci, že při hodině smíte </a:t>
            </a:r>
            <a:r>
              <a:rPr lang="cs-CZ" sz="2000" dirty="0" err="1" smtClean="0"/>
              <a:t>Teams</a:t>
            </a:r>
            <a:r>
              <a:rPr lang="cs-CZ" sz="2000" dirty="0" smtClean="0"/>
              <a:t> využívat – samozřejmě podle jejich pokynů. </a:t>
            </a:r>
            <a:r>
              <a:rPr lang="cs-CZ" sz="2000" dirty="0" smtClean="0"/>
              <a:t>Pište mi, když si s něčím nebudete vědět rady. </a:t>
            </a:r>
            <a:br>
              <a:rPr lang="cs-CZ" sz="2000" dirty="0" smtClean="0"/>
            </a:br>
            <a:r>
              <a:rPr lang="cs-CZ" sz="2000" dirty="0" smtClean="0"/>
              <a:t>Materiálů v </a:t>
            </a:r>
            <a:r>
              <a:rPr lang="cs-CZ" sz="2000" dirty="0" err="1" smtClean="0"/>
              <a:t>Teams</a:t>
            </a:r>
            <a:r>
              <a:rPr lang="cs-CZ" sz="2000" dirty="0" smtClean="0"/>
              <a:t> využívejte i </a:t>
            </a:r>
            <a:r>
              <a:rPr lang="cs-CZ" sz="2000" dirty="0" smtClean="0"/>
              <a:t>ke své domácí přípravě.</a:t>
            </a:r>
            <a:br>
              <a:rPr lang="cs-CZ" sz="2000" dirty="0" smtClean="0"/>
            </a:br>
            <a:r>
              <a:rPr lang="cs-CZ" sz="2000" dirty="0"/>
              <a:t/>
            </a:r>
            <a:br>
              <a:rPr lang="cs-CZ" sz="2000" dirty="0"/>
            </a:br>
            <a:r>
              <a:rPr lang="cs-CZ" sz="2000" dirty="0" smtClean="0"/>
              <a:t>V pátek si podle plánu napíšete test ke zopakování učiva měsíce října. Pokud si budete chtít před testem učivo </a:t>
            </a:r>
            <a:r>
              <a:rPr lang="cs-CZ" sz="2000" dirty="0" smtClean="0"/>
              <a:t>zopakovat se mnou, </a:t>
            </a:r>
            <a:r>
              <a:rPr lang="cs-CZ" sz="2000" dirty="0" smtClean="0"/>
              <a:t>případně něco dovysvětlit, nabízím online konzultaci VE ČTVRTEK OD 15 HODIN. Kdo o ni budete mít zájem, NAPIŠTE MI. </a:t>
            </a:r>
            <a:r>
              <a:rPr lang="cs-CZ" sz="2000" dirty="0"/>
              <a:t/>
            </a:r>
            <a:br>
              <a:rPr lang="cs-CZ" sz="2000" dirty="0"/>
            </a:br>
            <a:r>
              <a:rPr lang="cs-CZ" sz="2000" dirty="0" smtClean="0"/>
              <a:t/>
            </a:r>
            <a:br>
              <a:rPr lang="cs-CZ" sz="2000" dirty="0" smtClean="0"/>
            </a:br>
            <a:r>
              <a:rPr lang="cs-CZ" sz="2000" dirty="0" smtClean="0"/>
              <a:t>Už se moc těším na viděnou s vámi všemi! </a:t>
            </a:r>
            <a:br>
              <a:rPr lang="cs-CZ" sz="2000" dirty="0" smtClean="0"/>
            </a:br>
            <a:r>
              <a:rPr lang="cs-CZ" sz="2000" dirty="0"/>
              <a:t/>
            </a:r>
            <a:br>
              <a:rPr lang="cs-CZ" sz="2000" dirty="0"/>
            </a:br>
            <a:r>
              <a:rPr lang="cs-CZ" sz="2000" dirty="0" smtClean="0"/>
              <a:t>Ivana</a:t>
            </a:r>
            <a:endParaRPr lang="cs-CZ" sz="2000" dirty="0"/>
          </a:p>
        </p:txBody>
      </p:sp>
    </p:spTree>
    <p:extLst>
      <p:ext uri="{BB962C8B-B14F-4D97-AF65-F5344CB8AC3E}">
        <p14:creationId xmlns:p14="http://schemas.microsoft.com/office/powerpoint/2010/main" val="36216095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Týdenní úkol a cíle tohoto týdne</a:t>
            </a:r>
            <a:endParaRPr lang="cs-CZ" dirty="0"/>
          </a:p>
        </p:txBody>
      </p:sp>
      <p:sp>
        <p:nvSpPr>
          <p:cNvPr id="3" name="Zástupný symbol pro obsah 2"/>
          <p:cNvSpPr>
            <a:spLocks noGrp="1"/>
          </p:cNvSpPr>
          <p:nvPr>
            <p:ph sz="half" idx="1"/>
          </p:nvPr>
        </p:nvSpPr>
        <p:spPr/>
        <p:txBody>
          <a:bodyPr/>
          <a:lstStyle/>
          <a:p>
            <a:r>
              <a:rPr lang="cs-CZ" dirty="0" smtClean="0"/>
              <a:t>CÍLE:</a:t>
            </a:r>
          </a:p>
          <a:p>
            <a:pPr lvl="1"/>
            <a:r>
              <a:rPr lang="cs-CZ" dirty="0" smtClean="0"/>
              <a:t>vysvětlím, co znamená druhá, třetí, n-</a:t>
            </a:r>
            <a:r>
              <a:rPr lang="cs-CZ" dirty="0" err="1" smtClean="0"/>
              <a:t>tá</a:t>
            </a:r>
            <a:r>
              <a:rPr lang="cs-CZ" dirty="0" smtClean="0"/>
              <a:t> mocnina </a:t>
            </a:r>
            <a:r>
              <a:rPr lang="cs-CZ" dirty="0" smtClean="0"/>
              <a:t>čísla, vypočítám ji</a:t>
            </a:r>
            <a:endParaRPr lang="cs-CZ" dirty="0" smtClean="0"/>
          </a:p>
          <a:p>
            <a:pPr lvl="1"/>
            <a:r>
              <a:rPr lang="cs-CZ" dirty="0"/>
              <a:t>p</a:t>
            </a:r>
            <a:r>
              <a:rPr lang="cs-CZ" dirty="0" smtClean="0"/>
              <a:t>oužívám mocniny ke zjednodušení zápisu</a:t>
            </a:r>
            <a:endParaRPr lang="cs-CZ" dirty="0" smtClean="0"/>
          </a:p>
          <a:p>
            <a:pPr lvl="1"/>
            <a:r>
              <a:rPr lang="cs-CZ" dirty="0" smtClean="0"/>
              <a:t>v konstrukčních úlohách používám základní geometrické symboly</a:t>
            </a:r>
          </a:p>
          <a:p>
            <a:endParaRPr lang="cs-CZ" dirty="0"/>
          </a:p>
        </p:txBody>
      </p:sp>
      <p:sp>
        <p:nvSpPr>
          <p:cNvPr id="4" name="Zástupný symbol pro obsah 3"/>
          <p:cNvSpPr>
            <a:spLocks noGrp="1"/>
          </p:cNvSpPr>
          <p:nvPr>
            <p:ph sz="half" idx="2"/>
          </p:nvPr>
        </p:nvSpPr>
        <p:spPr/>
        <p:txBody>
          <a:bodyPr/>
          <a:lstStyle/>
          <a:p>
            <a:r>
              <a:rPr lang="cs-CZ" dirty="0" smtClean="0"/>
              <a:t>TÝDENNÍ ÚKOL</a:t>
            </a:r>
          </a:p>
          <a:p>
            <a:pPr lvl="1"/>
            <a:r>
              <a:rPr lang="cs-CZ" dirty="0" smtClean="0"/>
              <a:t>Vypracuji celé pracovní listy na opakování učiva měsíce října. Na práci s nimi bude prostor i na </a:t>
            </a:r>
            <a:r>
              <a:rPr lang="cs-CZ" dirty="0" smtClean="0"/>
              <a:t>3. </a:t>
            </a:r>
            <a:r>
              <a:rPr lang="cs-CZ" dirty="0" smtClean="0"/>
              <a:t>hodině matematiky, kdy budeme mít k dispozici i správné výsledky.</a:t>
            </a:r>
            <a:endParaRPr lang="cs-CZ" dirty="0"/>
          </a:p>
        </p:txBody>
      </p:sp>
    </p:spTree>
    <p:extLst>
      <p:ext uri="{BB962C8B-B14F-4D97-AF65-F5344CB8AC3E}">
        <p14:creationId xmlns:p14="http://schemas.microsoft.com/office/powerpoint/2010/main" val="10383370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1</a:t>
            </a:r>
            <a:r>
              <a:rPr lang="cs-CZ" dirty="0" smtClean="0"/>
              <a:t>. </a:t>
            </a:r>
            <a:r>
              <a:rPr lang="cs-CZ" dirty="0" smtClean="0"/>
              <a:t>hodina týdne</a:t>
            </a:r>
            <a:endParaRPr lang="cs-CZ" dirty="0"/>
          </a:p>
        </p:txBody>
      </p:sp>
      <p:sp>
        <p:nvSpPr>
          <p:cNvPr id="3" name="Zástupný symbol pro obsah 2"/>
          <p:cNvSpPr>
            <a:spLocks noGrp="1"/>
          </p:cNvSpPr>
          <p:nvPr>
            <p:ph idx="1"/>
          </p:nvPr>
        </p:nvSpPr>
        <p:spPr/>
        <p:txBody>
          <a:bodyPr/>
          <a:lstStyle/>
          <a:p>
            <a:r>
              <a:rPr lang="cs-CZ" dirty="0" smtClean="0"/>
              <a:t>Vrátíme se k práci, kterou jsme dělali před prázdninami – zobecníme</a:t>
            </a:r>
          </a:p>
          <a:p>
            <a:r>
              <a:rPr lang="cs-CZ" dirty="0" smtClean="0"/>
              <a:t>Jak vypadá zápis čísla pomocí mocnin?</a:t>
            </a:r>
          </a:p>
          <a:p>
            <a:r>
              <a:rPr lang="cs-CZ" dirty="0" smtClean="0"/>
              <a:t>K čemu se může hodit zapisování čísel pomocí mocnin?</a:t>
            </a:r>
          </a:p>
          <a:p>
            <a:r>
              <a:rPr lang="cs-CZ" dirty="0" smtClean="0"/>
              <a:t>Počítáme úlohy.</a:t>
            </a:r>
          </a:p>
          <a:p>
            <a:r>
              <a:rPr lang="cs-CZ" dirty="0" smtClean="0">
                <a:solidFill>
                  <a:srgbClr val="FFFF00"/>
                </a:solidFill>
              </a:rPr>
              <a:t>NEMOCNÍ: prostuduj si stránky </a:t>
            </a:r>
            <a:r>
              <a:rPr lang="cs-CZ" dirty="0" smtClean="0">
                <a:solidFill>
                  <a:srgbClr val="FFFF00"/>
                </a:solidFill>
              </a:rPr>
              <a:t>14-16 </a:t>
            </a:r>
            <a:r>
              <a:rPr lang="cs-CZ" dirty="0" smtClean="0">
                <a:solidFill>
                  <a:srgbClr val="FFFF00"/>
                </a:solidFill>
              </a:rPr>
              <a:t>v učebnici Aritmetiky – zapiš, co je </a:t>
            </a:r>
            <a:r>
              <a:rPr lang="cs-CZ" dirty="0" smtClean="0">
                <a:solidFill>
                  <a:srgbClr val="FFFF00"/>
                </a:solidFill>
              </a:rPr>
              <a:t>důležité, vyřeš zadané úlohy do sešitu  </a:t>
            </a:r>
            <a:r>
              <a:rPr lang="cs-CZ" dirty="0" smtClean="0">
                <a:solidFill>
                  <a:srgbClr val="FFFF00"/>
                </a:solidFill>
              </a:rPr>
              <a:t>a </a:t>
            </a:r>
            <a:r>
              <a:rPr lang="cs-CZ" dirty="0" smtClean="0">
                <a:solidFill>
                  <a:srgbClr val="FFFF00"/>
                </a:solidFill>
              </a:rPr>
              <a:t>zapiš </a:t>
            </a:r>
            <a:r>
              <a:rPr lang="cs-CZ" dirty="0" smtClean="0">
                <a:solidFill>
                  <a:srgbClr val="FFFF00"/>
                </a:solidFill>
              </a:rPr>
              <a:t>to, čemu jsi neporozuměl/a</a:t>
            </a:r>
            <a:endParaRPr lang="cs-CZ" dirty="0">
              <a:solidFill>
                <a:srgbClr val="FFFF00"/>
              </a:solidFill>
            </a:endParaRPr>
          </a:p>
        </p:txBody>
      </p:sp>
      <p:sp>
        <p:nvSpPr>
          <p:cNvPr id="4" name="Zástupný symbol pro text 3"/>
          <p:cNvSpPr>
            <a:spLocks noGrp="1"/>
          </p:cNvSpPr>
          <p:nvPr>
            <p:ph type="body" sz="half" idx="2"/>
          </p:nvPr>
        </p:nvSpPr>
        <p:spPr/>
        <p:txBody>
          <a:bodyPr/>
          <a:lstStyle/>
          <a:p>
            <a:r>
              <a:rPr lang="cs-CZ" dirty="0" smtClean="0"/>
              <a:t>MOCNINY</a:t>
            </a:r>
          </a:p>
          <a:p>
            <a:r>
              <a:rPr lang="cs-CZ" dirty="0" smtClean="0"/>
              <a:t>Budeme pracovat s učebnicí </a:t>
            </a:r>
            <a:r>
              <a:rPr lang="cs-CZ" b="1" dirty="0" smtClean="0"/>
              <a:t>Aritmetika</a:t>
            </a:r>
            <a:endParaRPr lang="cs-CZ" b="1" dirty="0"/>
          </a:p>
        </p:txBody>
      </p:sp>
    </p:spTree>
    <p:extLst>
      <p:ext uri="{BB962C8B-B14F-4D97-AF65-F5344CB8AC3E}">
        <p14:creationId xmlns:p14="http://schemas.microsoft.com/office/powerpoint/2010/main" val="3386468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2</a:t>
            </a:r>
            <a:r>
              <a:rPr lang="cs-CZ" dirty="0" smtClean="0"/>
              <a:t>. </a:t>
            </a:r>
            <a:r>
              <a:rPr lang="cs-CZ" dirty="0" smtClean="0"/>
              <a:t>hodina týdne</a:t>
            </a:r>
            <a:endParaRPr lang="cs-CZ" dirty="0"/>
          </a:p>
        </p:txBody>
      </p:sp>
      <p:sp>
        <p:nvSpPr>
          <p:cNvPr id="3" name="Zástupný symbol pro obsah 2"/>
          <p:cNvSpPr>
            <a:spLocks noGrp="1"/>
          </p:cNvSpPr>
          <p:nvPr>
            <p:ph idx="1"/>
          </p:nvPr>
        </p:nvSpPr>
        <p:spPr/>
        <p:txBody>
          <a:bodyPr/>
          <a:lstStyle/>
          <a:p>
            <a:r>
              <a:rPr lang="cs-CZ" dirty="0" smtClean="0"/>
              <a:t>Rýsujeme a píšeme symbolický zápis</a:t>
            </a:r>
            <a:endParaRPr lang="cs-CZ" dirty="0" smtClean="0"/>
          </a:p>
          <a:p>
            <a:r>
              <a:rPr lang="cs-CZ" dirty="0" smtClean="0"/>
              <a:t>Počítáme mocniny</a:t>
            </a:r>
            <a:endParaRPr lang="cs-CZ" dirty="0"/>
          </a:p>
        </p:txBody>
      </p:sp>
      <p:sp>
        <p:nvSpPr>
          <p:cNvPr id="4" name="Zástupný symbol pro text 3"/>
          <p:cNvSpPr>
            <a:spLocks noGrp="1"/>
          </p:cNvSpPr>
          <p:nvPr>
            <p:ph type="body" sz="half" idx="2"/>
          </p:nvPr>
        </p:nvSpPr>
        <p:spPr/>
        <p:txBody>
          <a:bodyPr/>
          <a:lstStyle/>
          <a:p>
            <a:r>
              <a:rPr lang="cs-CZ" dirty="0" smtClean="0"/>
              <a:t>SYMBOLICKÝ ZÁPIS KONSTRUKČNÍ </a:t>
            </a:r>
            <a:r>
              <a:rPr lang="cs-CZ" dirty="0" smtClean="0"/>
              <a:t>ÚLOHY</a:t>
            </a:r>
          </a:p>
          <a:p>
            <a:endParaRPr lang="cs-CZ" dirty="0" smtClean="0"/>
          </a:p>
          <a:p>
            <a:r>
              <a:rPr lang="cs-CZ" dirty="0" smtClean="0"/>
              <a:t>MOCNINY</a:t>
            </a:r>
            <a:br>
              <a:rPr lang="cs-CZ" dirty="0" smtClean="0"/>
            </a:br>
            <a:r>
              <a:rPr lang="cs-CZ" dirty="0" smtClean="0"/>
              <a:t>Budeme </a:t>
            </a:r>
            <a:r>
              <a:rPr lang="cs-CZ" dirty="0"/>
              <a:t>pracovat s učebnicí </a:t>
            </a:r>
            <a:r>
              <a:rPr lang="cs-CZ" b="1" dirty="0"/>
              <a:t>Aritmetika</a:t>
            </a:r>
          </a:p>
          <a:p>
            <a:endParaRPr lang="cs-CZ" dirty="0"/>
          </a:p>
        </p:txBody>
      </p:sp>
    </p:spTree>
    <p:extLst>
      <p:ext uri="{BB962C8B-B14F-4D97-AF65-F5344CB8AC3E}">
        <p14:creationId xmlns:p14="http://schemas.microsoft.com/office/powerpoint/2010/main" val="11148865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3</a:t>
            </a:r>
            <a:r>
              <a:rPr lang="cs-CZ" dirty="0" smtClean="0"/>
              <a:t>. </a:t>
            </a:r>
            <a:r>
              <a:rPr lang="cs-CZ" dirty="0" smtClean="0"/>
              <a:t>hodina týdne</a:t>
            </a:r>
            <a:endParaRPr lang="cs-CZ" dirty="0"/>
          </a:p>
        </p:txBody>
      </p:sp>
      <p:sp>
        <p:nvSpPr>
          <p:cNvPr id="3" name="Zástupný symbol pro obsah 2"/>
          <p:cNvSpPr>
            <a:spLocks noGrp="1"/>
          </p:cNvSpPr>
          <p:nvPr>
            <p:ph idx="1"/>
          </p:nvPr>
        </p:nvSpPr>
        <p:spPr/>
        <p:txBody>
          <a:bodyPr>
            <a:normAutofit lnSpcReduction="10000"/>
          </a:bodyPr>
          <a:lstStyle/>
          <a:p>
            <a:r>
              <a:rPr lang="cs-CZ" dirty="0" smtClean="0"/>
              <a:t>Práce s pracovními listy – jsou </a:t>
            </a:r>
            <a:r>
              <a:rPr lang="cs-CZ" dirty="0"/>
              <a:t>zároveň </a:t>
            </a:r>
            <a:r>
              <a:rPr lang="cs-CZ" dirty="0" smtClean="0"/>
              <a:t>TDÚ</a:t>
            </a:r>
          </a:p>
          <a:p>
            <a:r>
              <a:rPr lang="cs-CZ" dirty="0" smtClean="0"/>
              <a:t>Vybírám </a:t>
            </a:r>
            <a:r>
              <a:rPr lang="cs-CZ" dirty="0"/>
              <a:t>si obtížnost podle své úrovně (A nebo B)</a:t>
            </a:r>
          </a:p>
          <a:p>
            <a:endParaRPr lang="cs-CZ" dirty="0" smtClean="0"/>
          </a:p>
          <a:p>
            <a:r>
              <a:rPr lang="cs-CZ" dirty="0" smtClean="0"/>
              <a:t>Pokud mám již vše z pracovních listů hotovo, kontroluji podle správného řešení (v souborech v </a:t>
            </a:r>
            <a:r>
              <a:rPr lang="cs-CZ" dirty="0" err="1" smtClean="0"/>
              <a:t>Teams</a:t>
            </a:r>
            <a:r>
              <a:rPr lang="cs-CZ" dirty="0" smtClean="0"/>
              <a:t>, nebo u pana/paní učitele/</a:t>
            </a:r>
            <a:r>
              <a:rPr lang="cs-CZ" dirty="0" err="1" smtClean="0"/>
              <a:t>ky</a:t>
            </a:r>
            <a:r>
              <a:rPr lang="cs-CZ" dirty="0" smtClean="0"/>
              <a:t>)</a:t>
            </a:r>
          </a:p>
          <a:p>
            <a:r>
              <a:rPr lang="cs-CZ" dirty="0" smtClean="0"/>
              <a:t>Odevzdávám práci tohoto týdne do zadání</a:t>
            </a:r>
          </a:p>
          <a:p>
            <a:r>
              <a:rPr lang="cs-CZ" dirty="0" smtClean="0">
                <a:solidFill>
                  <a:srgbClr val="FFFF00"/>
                </a:solidFill>
              </a:rPr>
              <a:t>NEMOCNÍ: Pracovní listy k této hodině najdeš v souborech v </a:t>
            </a:r>
            <a:r>
              <a:rPr lang="cs-CZ" dirty="0" err="1" smtClean="0">
                <a:solidFill>
                  <a:srgbClr val="FFFF00"/>
                </a:solidFill>
              </a:rPr>
              <a:t>Teams</a:t>
            </a:r>
            <a:endParaRPr lang="cs-CZ" dirty="0">
              <a:solidFill>
                <a:srgbClr val="FFFF00"/>
              </a:solidFill>
            </a:endParaRPr>
          </a:p>
        </p:txBody>
      </p:sp>
      <p:sp>
        <p:nvSpPr>
          <p:cNvPr id="4" name="Zástupný symbol pro text 3"/>
          <p:cNvSpPr>
            <a:spLocks noGrp="1"/>
          </p:cNvSpPr>
          <p:nvPr>
            <p:ph type="body" sz="half" idx="2"/>
          </p:nvPr>
        </p:nvSpPr>
        <p:spPr/>
        <p:txBody>
          <a:bodyPr/>
          <a:lstStyle/>
          <a:p>
            <a:r>
              <a:rPr lang="cs-CZ" dirty="0" smtClean="0"/>
              <a:t>OPAKOVÁNÍ </a:t>
            </a:r>
            <a:r>
              <a:rPr lang="cs-CZ" dirty="0" smtClean="0"/>
              <a:t>ŘÍJNOVÉHO UČIVA</a:t>
            </a:r>
            <a:endParaRPr lang="cs-CZ" dirty="0"/>
          </a:p>
        </p:txBody>
      </p:sp>
    </p:spTree>
    <p:extLst>
      <p:ext uri="{BB962C8B-B14F-4D97-AF65-F5344CB8AC3E}">
        <p14:creationId xmlns:p14="http://schemas.microsoft.com/office/powerpoint/2010/main" val="10817856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4</a:t>
            </a:r>
            <a:r>
              <a:rPr lang="cs-CZ" dirty="0" smtClean="0"/>
              <a:t>. </a:t>
            </a:r>
            <a:r>
              <a:rPr lang="cs-CZ" dirty="0" smtClean="0"/>
              <a:t>hodina týdne</a:t>
            </a:r>
            <a:endParaRPr lang="cs-CZ" dirty="0"/>
          </a:p>
        </p:txBody>
      </p:sp>
      <p:sp>
        <p:nvSpPr>
          <p:cNvPr id="3" name="Zástupný symbol pro obsah 2"/>
          <p:cNvSpPr>
            <a:spLocks noGrp="1"/>
          </p:cNvSpPr>
          <p:nvPr>
            <p:ph idx="1"/>
          </p:nvPr>
        </p:nvSpPr>
        <p:spPr/>
        <p:txBody>
          <a:bodyPr/>
          <a:lstStyle/>
          <a:p>
            <a:r>
              <a:rPr lang="cs-CZ" dirty="0" smtClean="0"/>
              <a:t>Test je na celou hodinu, zadaný podobným způsobem jako test za září</a:t>
            </a:r>
          </a:p>
          <a:p>
            <a:r>
              <a:rPr lang="cs-CZ" dirty="0" smtClean="0"/>
              <a:t>Správné řešení testu najdeš od pátečního odpoledne v souborech v </a:t>
            </a:r>
            <a:r>
              <a:rPr lang="cs-CZ" dirty="0" err="1" smtClean="0"/>
              <a:t>Teams</a:t>
            </a:r>
            <a:endParaRPr lang="cs-CZ" dirty="0" smtClean="0"/>
          </a:p>
          <a:p>
            <a:r>
              <a:rPr lang="cs-CZ" dirty="0" smtClean="0">
                <a:solidFill>
                  <a:srgbClr val="FFFF00"/>
                </a:solidFill>
              </a:rPr>
              <a:t>NEMOCNÍ: Zadání testu najdeš v </a:t>
            </a:r>
            <a:r>
              <a:rPr lang="cs-CZ" dirty="0" err="1" smtClean="0">
                <a:solidFill>
                  <a:srgbClr val="FFFF00"/>
                </a:solidFill>
              </a:rPr>
              <a:t>Teams</a:t>
            </a:r>
            <a:r>
              <a:rPr lang="cs-CZ" dirty="0" smtClean="0">
                <a:solidFill>
                  <a:srgbClr val="FFFF00"/>
                </a:solidFill>
              </a:rPr>
              <a:t> v pátek odpoledne. Zkus si jej vyřešit a pak zkontrolovat podle správného řešení.</a:t>
            </a:r>
            <a:endParaRPr lang="cs-CZ" dirty="0">
              <a:solidFill>
                <a:srgbClr val="FFFF00"/>
              </a:solidFill>
            </a:endParaRPr>
          </a:p>
        </p:txBody>
      </p:sp>
      <p:sp>
        <p:nvSpPr>
          <p:cNvPr id="4" name="Zástupný symbol pro text 3"/>
          <p:cNvSpPr>
            <a:spLocks noGrp="1"/>
          </p:cNvSpPr>
          <p:nvPr>
            <p:ph type="body" sz="half" idx="2"/>
          </p:nvPr>
        </p:nvSpPr>
        <p:spPr/>
        <p:txBody>
          <a:bodyPr/>
          <a:lstStyle/>
          <a:p>
            <a:r>
              <a:rPr lang="cs-CZ" dirty="0" smtClean="0"/>
              <a:t>TEST ZA ŘÍJEN</a:t>
            </a:r>
            <a:endParaRPr lang="cs-CZ" dirty="0"/>
          </a:p>
        </p:txBody>
      </p:sp>
    </p:spTree>
    <p:extLst>
      <p:ext uri="{BB962C8B-B14F-4D97-AF65-F5344CB8AC3E}">
        <p14:creationId xmlns:p14="http://schemas.microsoft.com/office/powerpoint/2010/main" val="341523358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1c2eb7a32e66fb6e4260f3771546a5e2">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04e1f6479c48b08974ba73b5ca973489"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6953E32-00D6-4FFB-AD6B-B2091BB3289C}">
  <ds:schemaRefs>
    <ds:schemaRef ds:uri="http://schemas.microsoft.com/sharepoint/v3/contenttype/forms"/>
  </ds:schemaRefs>
</ds:datastoreItem>
</file>

<file path=customXml/itemProps2.xml><?xml version="1.0" encoding="utf-8"?>
<ds:datastoreItem xmlns:ds="http://schemas.openxmlformats.org/officeDocument/2006/customXml" ds:itemID="{5ACC4F44-154A-4E67-B129-1B5389E9F993}">
  <ds:schemaRefs>
    <ds:schemaRef ds:uri="http://schemas.microsoft.com/office/2006/documentManagement/types"/>
    <ds:schemaRef ds:uri="http://www.w3.org/XML/1998/namespace"/>
    <ds:schemaRef ds:uri="71af3243-3dd4-4a8d-8c0d-dd76da1f02a5"/>
    <ds:schemaRef ds:uri="http://purl.org/dc/elements/1.1/"/>
    <ds:schemaRef ds:uri="http://purl.org/dc/dcmitype/"/>
    <ds:schemaRef ds:uri="http://purl.org/dc/terms/"/>
    <ds:schemaRef ds:uri="http://schemas.openxmlformats.org/package/2006/metadata/core-properties"/>
    <ds:schemaRef ds:uri="http://schemas.microsoft.com/office/infopath/2007/PartnerControls"/>
    <ds:schemaRef ds:uri="16c05727-aa75-4e4a-9b5f-8a80a1165891"/>
    <ds:schemaRef ds:uri="http://schemas.microsoft.com/office/2006/metadata/properties"/>
  </ds:schemaRefs>
</ds:datastoreItem>
</file>

<file path=customXml/itemProps3.xml><?xml version="1.0" encoding="utf-8"?>
<ds:datastoreItem xmlns:ds="http://schemas.openxmlformats.org/officeDocument/2006/customXml" ds:itemID="{AB5FFD32-E0A8-4E83-80B3-20612105D9E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Digitální návrh</Template>
  <TotalTime>0</TotalTime>
  <Words>300</Words>
  <Application>Microsoft Office PowerPoint</Application>
  <PresentationFormat>Širokoúhlá obrazovka</PresentationFormat>
  <Paragraphs>40</Paragraphs>
  <Slides>7</Slides>
  <Notes>1</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7</vt:i4>
      </vt:variant>
    </vt:vector>
  </HeadingPairs>
  <TitlesOfParts>
    <vt:vector size="12" baseType="lpstr">
      <vt:lpstr>Arial</vt:lpstr>
      <vt:lpstr>Calibri</vt:lpstr>
      <vt:lpstr>Century Gothic</vt:lpstr>
      <vt:lpstr>Wingdings 3</vt:lpstr>
      <vt:lpstr>Ion</vt:lpstr>
      <vt:lpstr>1. týden listopadu 1.11. – 5.11.</vt:lpstr>
      <vt:lpstr>Ahoj osmáci, ani tento týden se ve škole bohužel neuvidíme. Od svých dětí jsem nakonec i přes očkování chytila Covid-19 i já a zůstávám do 9.11. v domácí izolaci. Prací tohoto týdne vás tak provedou suplující vyučující. TO, JESTLI CÍLŮ TOHOTO TÝDNE DOSÁHNETE, JE VŠAK NA VÁS!  Týdenní plán, rozpis práce na jednotlivé hodiny i pracovní listy najdete v souborech v Teams. Suplující vyučující ode mě budou mít informaci, že při hodině smíte Teams využívat – samozřejmě podle jejich pokynů. Pište mi, když si s něčím nebudete vědět rady.  Materiálů v Teams využívejte i ke své domácí přípravě.  V pátek si podle plánu napíšete test ke zopakování učiva měsíce října. Pokud si budete chtít před testem učivo zopakovat se mnou, případně něco dovysvětlit, nabízím online konzultaci VE ČTVRTEK OD 15 HODIN. Kdo o ni budete mít zájem, NAPIŠTE MI.   Už se moc těším na viděnou s vámi všemi!   Ivana</vt:lpstr>
      <vt:lpstr>Týdenní úkol a cíle tohoto týdne</vt:lpstr>
      <vt:lpstr>1. hodina týdne</vt:lpstr>
      <vt:lpstr>2. hodina týdne</vt:lpstr>
      <vt:lpstr>3. hodina týdne</vt:lpstr>
      <vt:lpstr>4. hodina týdne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2021-10-25T08:55:17Z</dcterms:created>
  <dcterms:modified xsi:type="dcterms:W3CDTF">2021-10-30T14:24:39Z</dcterms:modified>
  <cp:contentStatus>Konečný</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y fmtid="{D5CDD505-2E9C-101B-9397-08002B2CF9AE}" pid="3" name="_MarkAsFinal">
    <vt:bool>true</vt:bool>
  </property>
</Properties>
</file>