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</a:t>
            </a:r>
            <a:r>
              <a:rPr lang="cs-CZ" dirty="0" smtClean="0"/>
              <a:t>úlohy</a:t>
            </a:r>
            <a:br>
              <a:rPr lang="cs-CZ" dirty="0" smtClean="0"/>
            </a:br>
            <a:r>
              <a:rPr lang="cs-CZ" dirty="0" smtClean="0"/>
              <a:t>(Mocniny)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18.10. – 22.10.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Orientuji se ve statistických datech. Sestavím z nich tabulku a vypočítám zadané statistické údaje. </a:t>
            </a:r>
          </a:p>
          <a:p>
            <a:r>
              <a:rPr lang="cs-CZ" dirty="0" smtClean="0"/>
              <a:t>Vytvořím kruhový diagram.</a:t>
            </a:r>
          </a:p>
          <a:p>
            <a:r>
              <a:rPr lang="cs-CZ" dirty="0"/>
              <a:t>Vyřeším konstrukční úlohu vedoucí k sestrojení trojúhelníku i </a:t>
            </a:r>
            <a:r>
              <a:rPr lang="cs-CZ" dirty="0" smtClean="0"/>
              <a:t>čtyřúhelníku</a:t>
            </a:r>
            <a:endParaRPr lang="cs-CZ" dirty="0"/>
          </a:p>
          <a:p>
            <a:r>
              <a:rPr lang="cs-CZ" dirty="0" smtClean="0"/>
              <a:t>(Vysvětlím</a:t>
            </a:r>
            <a:r>
              <a:rPr lang="cs-CZ" dirty="0"/>
              <a:t>, co je mocnina s přirozeným </a:t>
            </a:r>
            <a:r>
              <a:rPr lang="cs-CZ" dirty="0" smtClean="0"/>
              <a:t>mocnitelem)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Tento týden je zadaný v </a:t>
            </a:r>
            <a:r>
              <a:rPr lang="cs-CZ" dirty="0" err="1" smtClean="0"/>
              <a:t>umimematiku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Cvičení na procvičování procent je povinné</a:t>
            </a:r>
          </a:p>
          <a:p>
            <a:pPr lvl="1"/>
            <a:r>
              <a:rPr lang="cs-CZ" dirty="0" smtClean="0"/>
              <a:t>Ze slovních úloh si můžeš vybrat jen jednu možnost: lehké, nebo těžké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ybírej tak, aby pro tebe obtížnost byla zajímavá, nešetři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Statistika a volby – pracujeme s údaji, které již znáte z hodin informatiky</a:t>
            </a:r>
          </a:p>
          <a:p>
            <a:r>
              <a:rPr lang="cs-CZ" dirty="0" smtClean="0"/>
              <a:t>Sestavujeme statistickou tabulku, pracujeme s daty</a:t>
            </a:r>
          </a:p>
          <a:p>
            <a:r>
              <a:rPr lang="cs-CZ" dirty="0" smtClean="0"/>
              <a:t>A možná stihneme i kruhový diagram (za jedničku </a:t>
            </a:r>
            <a:r>
              <a:rPr lang="cs-CZ" dirty="0" smtClean="0">
                <a:sym typeface="Wingdings" panose="05000000000000000000" pitchFamily="2" charset="2"/>
              </a:rPr>
              <a:t> )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Práce s pracovním listem (v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</a:t>
            </a:r>
            <a:r>
              <a:rPr lang="cs-CZ" dirty="0" smtClean="0"/>
              <a:t>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r>
              <a:rPr lang="cs-CZ" dirty="0" smtClean="0"/>
              <a:t>V pracovním sešitě řešíme zadané konstrukční úlohy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Pokud nejsi ve škole a chceš držet krok se spolužáky, zeptej se jich, jaké přesně úlohy řešili. Nebo napiš paní učitelce.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TEST ZA MĚSÍC ZÁŘÍ PODRUHÉ</a:t>
            </a:r>
          </a:p>
          <a:p>
            <a:r>
              <a:rPr lang="cs-CZ" dirty="0" smtClean="0"/>
              <a:t>Pro ty, kteří ho ještě nepsali</a:t>
            </a:r>
          </a:p>
          <a:p>
            <a:r>
              <a:rPr lang="cs-CZ" dirty="0" smtClean="0"/>
              <a:t>Pro ty, kteří si chtějí opravit známku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Zadání testu spolu se správným řešením bude v pátek odpoledne 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VYBÍRÁM Z NABÍDKY (pro všechny ostatní):</a:t>
            </a:r>
          </a:p>
          <a:p>
            <a:r>
              <a:rPr lang="cs-CZ" dirty="0" smtClean="0"/>
              <a:t>Samostatně studuji „mocniny s přirozeným mocnitelem“</a:t>
            </a:r>
          </a:p>
          <a:p>
            <a:r>
              <a:rPr lang="cs-CZ" dirty="0" smtClean="0"/>
              <a:t>Počítám a procvičuji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922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2932</TotalTime>
  <Words>234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Statistika Konstrukční úlohy (Mocniny)</vt:lpstr>
      <vt:lpstr>CÍLE TÝDNE A TÝDENNÍ ÚKOL</vt:lpstr>
      <vt:lpstr>1. HODINA TÝDNE</vt:lpstr>
      <vt:lpstr>2. HODINA TÝDNE</vt:lpstr>
      <vt:lpstr>3.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28</cp:revision>
  <dcterms:created xsi:type="dcterms:W3CDTF">2021-10-03T16:49:47Z</dcterms:created>
  <dcterms:modified xsi:type="dcterms:W3CDTF">2021-10-17T19:04:27Z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