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 </a:t>
            </a:r>
            <a:r>
              <a:rPr lang="cs-CZ" dirty="0" smtClean="0"/>
              <a:t>27.9. – 1.10.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cs-CZ" dirty="0" smtClean="0"/>
              <a:t>Opakujeme:</a:t>
            </a:r>
          </a:p>
          <a:p>
            <a:pPr algn="l"/>
            <a:r>
              <a:rPr lang="cs-CZ" dirty="0" smtClean="0"/>
              <a:t>Hranoly</a:t>
            </a:r>
          </a:p>
          <a:p>
            <a:pPr algn="l"/>
            <a:r>
              <a:rPr lang="cs-CZ" dirty="0" smtClean="0"/>
              <a:t>Racionální čísla</a:t>
            </a:r>
          </a:p>
          <a:p>
            <a:pPr algn="l"/>
            <a:r>
              <a:rPr lang="cs-CZ" dirty="0" smtClean="0"/>
              <a:t>Vše formou měsíčního testu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tohoto týdne </a:t>
            </a:r>
            <a:r>
              <a:rPr lang="cs-CZ" dirty="0" smtClean="0"/>
              <a:t>a týdenní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Počítám s racionálními čísly </a:t>
            </a:r>
            <a:r>
              <a:rPr lang="cs-CZ" dirty="0" smtClean="0"/>
              <a:t>– posouvám se v řešení úloh, zvládám vyřešit složitější úlohy než v minulých týdnech</a:t>
            </a:r>
            <a:endParaRPr lang="cs-CZ" dirty="0" smtClean="0"/>
          </a:p>
          <a:p>
            <a:r>
              <a:rPr lang="cs-CZ" dirty="0" smtClean="0"/>
              <a:t>Popíšu, jak vypadá hranol, rozeznám jej od ostatních těles, pojmenuji ho a vypočítám jeho povrch a objem</a:t>
            </a:r>
            <a:endParaRPr lang="cs-CZ" dirty="0" smtClean="0"/>
          </a:p>
          <a:p>
            <a:r>
              <a:rPr lang="cs-CZ" dirty="0" smtClean="0"/>
              <a:t>Připravím se na páteční test tak, abych v něm ukázal/a, co jsem se v září v matematice naučil/a, nebo si připomněl/a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TÝDENNÍ ÚKOL:</a:t>
            </a:r>
          </a:p>
          <a:p>
            <a:pPr marL="0" indent="0">
              <a:buNone/>
            </a:pPr>
            <a:r>
              <a:rPr lang="cs-CZ" b="1" dirty="0" smtClean="0"/>
              <a:t>V souhrnném opakování v pracovním sešitě (strany 10 a 11) si vyber 6 úloh a ty vyřeš. </a:t>
            </a:r>
            <a:r>
              <a:rPr lang="cs-CZ" dirty="0" smtClean="0"/>
              <a:t>Do „zadání“ foť i všechny výpočty.</a:t>
            </a:r>
          </a:p>
          <a:p>
            <a:pPr marL="0" indent="0">
              <a:buNone/>
            </a:pPr>
            <a:r>
              <a:rPr lang="cs-CZ" dirty="0" smtClean="0"/>
              <a:t>Vybírej podle toho, co ti nejde, co potřebuješ procvičit. </a:t>
            </a:r>
            <a:r>
              <a:rPr lang="cs-CZ" b="1" dirty="0" smtClean="0"/>
              <a:t>Pokud to opravdu nejde, přijď na konzultační hodinu ve středu po 14:30.</a:t>
            </a:r>
          </a:p>
          <a:p>
            <a:pPr marL="0" indent="0">
              <a:buNone/>
            </a:pPr>
            <a:r>
              <a:rPr lang="cs-CZ" dirty="0" smtClean="0"/>
              <a:t>Nezapomeň si svá řešení viditelně, jinou barvou, opravit podle správného řešení (v </a:t>
            </a:r>
            <a:r>
              <a:rPr lang="cs-CZ" dirty="0" err="1" smtClean="0"/>
              <a:t>Teams</a:t>
            </a:r>
            <a:r>
              <a:rPr lang="cs-CZ" dirty="0" smtClean="0"/>
              <a:t> od čtvrtečního odpoledne).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8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Počítám úlohy podle své úrovně</a:t>
            </a:r>
          </a:p>
          <a:p>
            <a:r>
              <a:rPr lang="cs-CZ" dirty="0" smtClean="0"/>
              <a:t>Po vyřešení jedné úlohy dané úrovně řeším úlohu úrovn</a:t>
            </a:r>
            <a:r>
              <a:rPr lang="cs-CZ" dirty="0" smtClean="0"/>
              <a:t>ě vyšší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Počítám s racionálními čísly – posouvám se v řešení úloh, zvládám vyřešit složitější úlohy než v minulých týdnech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51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Pracuji s trojrozměrnými tělesy, vybírám z nich hranoly</a:t>
            </a:r>
          </a:p>
          <a:p>
            <a:r>
              <a:rPr lang="cs-CZ" dirty="0" smtClean="0"/>
              <a:t>Počítám objem a povrch hranolu – vyjadřuji je ve správných jednotkách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Popíšu, jak vypadá hranol, rozeznám jej od ostatních těles, pojmenuji ho a vypočítám jeho povrch a objem</a:t>
            </a:r>
          </a:p>
        </p:txBody>
      </p:sp>
    </p:spTree>
    <p:extLst>
      <p:ext uri="{BB962C8B-B14F-4D97-AF65-F5344CB8AC3E}">
        <p14:creationId xmlns:p14="http://schemas.microsoft.com/office/powerpoint/2010/main" val="304952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smtClean="0"/>
              <a:t>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nabídky úloh si vybírám ta témata, ve kterých se mi tolik nedaří a potřebuji si je ještě ujasnit</a:t>
            </a:r>
          </a:p>
          <a:p>
            <a:r>
              <a:rPr lang="cs-CZ" dirty="0" smtClean="0"/>
              <a:t>Pokud se mi daří ve všech tématech, řeším složitější zadání nebo pomáhám spolužákům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Připravím se na páteční test tak, abych v něm ukázal/a, co jsem se v září v matematice naučil/a, nebo si připomněl/a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4001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průběhu testu vynaložím veškeré úsilí na to, abych ukázal/a, co jsem si v září zopakoval/a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TEST ZA MĚSÍC ZÁŘÍ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3513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338</Words>
  <Application>Microsoft Office PowerPoint</Application>
  <PresentationFormat>Širokoúhlá obrazovka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Organika</vt:lpstr>
      <vt:lpstr>Matematika 27.9. – 1.10.</vt:lpstr>
      <vt:lpstr>Cíle tohoto týdne a týdenní úkol</vt:lpstr>
      <vt:lpstr>1. hodina týdne</vt:lpstr>
      <vt:lpstr>2. hodina týdne</vt:lpstr>
      <vt:lpstr>3. hodina týdne</vt:lpstr>
      <vt:lpstr>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13.9. – 19.9.</dc:title>
  <dc:creator>Pařízková Ivana</dc:creator>
  <cp:lastModifiedBy>Pařízková Ivana</cp:lastModifiedBy>
  <cp:revision>14</cp:revision>
  <dcterms:created xsi:type="dcterms:W3CDTF">2021-09-10T13:44:50Z</dcterms:created>
  <dcterms:modified xsi:type="dcterms:W3CDTF">2021-09-25T20:22:31Z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