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Matematika 13.9. – 17.9.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cs-CZ" dirty="0" smtClean="0"/>
              <a:t>Opakujeme:</a:t>
            </a:r>
          </a:p>
          <a:p>
            <a:pPr algn="l"/>
            <a:r>
              <a:rPr lang="cs-CZ" dirty="0" smtClean="0"/>
              <a:t>Racionální čísla</a:t>
            </a:r>
          </a:p>
          <a:p>
            <a:pPr algn="l"/>
            <a:r>
              <a:rPr lang="cs-CZ" dirty="0" smtClean="0"/>
              <a:t>Čtyřúhelníky a trojúhelníky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657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a týdenní úkol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Počítám s racionálními čísly – vyřeším zadanou úlohu se zlomky, celými čísly a desetinnými čísly</a:t>
            </a:r>
          </a:p>
          <a:p>
            <a:r>
              <a:rPr lang="cs-CZ" dirty="0" smtClean="0"/>
              <a:t>Orientuji se ve čtyřúhelnících – vyjmenuji druhy čtyřúhelníků a jejich vlastnosti</a:t>
            </a:r>
          </a:p>
          <a:p>
            <a:r>
              <a:rPr lang="cs-CZ" dirty="0" smtClean="0"/>
              <a:t>Orientuji se v trojúhelnících – rozdělím je podle různých kritérií, sestrojím trojúhelník podle vět o shodnosti trojúhelníků</a:t>
            </a:r>
          </a:p>
          <a:p>
            <a:r>
              <a:rPr lang="cs-CZ" dirty="0" smtClean="0"/>
              <a:t>Vypočítám obsah a obvod rovinného útvaru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TÝDENNÍ ÚKOL:</a:t>
            </a:r>
          </a:p>
          <a:p>
            <a:pPr marL="0" indent="0">
              <a:buNone/>
            </a:pPr>
            <a:r>
              <a:rPr lang="cs-CZ" dirty="0"/>
              <a:t>Vyřeším 7 cvičení v pracovním sešitě ze stran 2, 3 a 4 dle mého výběru.</a:t>
            </a:r>
          </a:p>
        </p:txBody>
      </p:sp>
    </p:spTree>
    <p:extLst>
      <p:ext uri="{BB962C8B-B14F-4D97-AF65-F5344CB8AC3E}">
        <p14:creationId xmlns:p14="http://schemas.microsoft.com/office/powerpoint/2010/main" val="166783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hodina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kontrola pomůcek – na každou hodinu nosím pracovní sešit, rýsovací potřeby a školní sešit</a:t>
            </a:r>
          </a:p>
          <a:p>
            <a:r>
              <a:rPr lang="cs-CZ" dirty="0" smtClean="0"/>
              <a:t>úlohy na zlomky z pracovního sešitu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 smtClean="0"/>
              <a:t>CÍL: Vyřeším alespoň 3 ze zadaných cvičení k opakování zlomků v pracovním sešitě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519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hodina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trojúhelníky a čtyřúhelníky v </a:t>
            </a:r>
            <a:r>
              <a:rPr lang="cs-CZ" dirty="0" err="1" smtClean="0"/>
              <a:t>origami</a:t>
            </a:r>
            <a:endParaRPr lang="cs-CZ" dirty="0" smtClean="0"/>
          </a:p>
          <a:p>
            <a:r>
              <a:rPr lang="cs-CZ" dirty="0" smtClean="0"/>
              <a:t>druhy trojúhelníků a čtyřúhelníků</a:t>
            </a:r>
          </a:p>
          <a:p>
            <a:r>
              <a:rPr lang="cs-CZ" dirty="0" smtClean="0"/>
              <a:t>věty o shodnosti trojúhelníků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 smtClean="0"/>
              <a:t>CÍL: </a:t>
            </a:r>
            <a:r>
              <a:rPr lang="cs-CZ" b="1" dirty="0"/>
              <a:t>Orientuji se ve čtyřúhelnících – vyjmenuji druhy čtyřúhelníků a jejich vlastnosti</a:t>
            </a:r>
          </a:p>
          <a:p>
            <a:r>
              <a:rPr lang="cs-CZ" b="1" dirty="0"/>
              <a:t>Orientuji se v trojúhelnících – rozdělím je podle různých kritérií, sestrojím trojúhelník podle vět o shodnosti trojúhelníků</a:t>
            </a:r>
          </a:p>
        </p:txBody>
      </p:sp>
    </p:spTree>
    <p:extLst>
      <p:ext uri="{BB962C8B-B14F-4D97-AF65-F5344CB8AC3E}">
        <p14:creationId xmlns:p14="http://schemas.microsoft.com/office/powerpoint/2010/main" val="3049524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a 4. hodina týdne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dirty="0" smtClean="0"/>
              <a:t>hra venku</a:t>
            </a:r>
            <a:endParaRPr lang="cs-CZ" sz="5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 smtClean="0"/>
              <a:t>CÍL: Vyřeším úlohy s racionálními čísly, vypočítám obsahy a obvody rovinných útvarů v reálných situacích a slovních úlohách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40018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</TotalTime>
  <Words>204</Words>
  <Application>Microsoft Office PowerPoint</Application>
  <PresentationFormat>Širokoúhlá obrazovka</PresentationFormat>
  <Paragraphs>24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Organika</vt:lpstr>
      <vt:lpstr>Matematika 13.9. – 17.9.</vt:lpstr>
      <vt:lpstr>Cíle a týdenní úkol</vt:lpstr>
      <vt:lpstr>1. hodina týdne</vt:lpstr>
      <vt:lpstr>2. hodina týdne</vt:lpstr>
      <vt:lpstr>3. a 4. hodina týdne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13.9. – 19.9.</dc:title>
  <dc:creator>Pařízková Ivana</dc:creator>
  <cp:lastModifiedBy>Pařízková Ivana</cp:lastModifiedBy>
  <cp:revision>8</cp:revision>
  <dcterms:created xsi:type="dcterms:W3CDTF">2021-09-10T13:44:50Z</dcterms:created>
  <dcterms:modified xsi:type="dcterms:W3CDTF">2021-09-12T19:40:15Z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