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63" r:id="rId3"/>
    <p:sldId id="258" r:id="rId4"/>
    <p:sldId id="278" r:id="rId5"/>
    <p:sldId id="277" r:id="rId6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6437" autoAdjust="0"/>
  </p:normalViewPr>
  <p:slideViewPr>
    <p:cSldViewPr snapToGrid="0">
      <p:cViewPr varScale="1">
        <p:scale>
          <a:sx n="105" d="100"/>
          <a:sy n="105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26625-EFD1-4D98-BB9B-FC609CEEB77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CB33A6-A0D7-42FA-B8E1-F2D3A9E9EF9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600" dirty="0" smtClean="0"/>
            <a:t>HRANOLY</a:t>
          </a:r>
          <a:endParaRPr lang="cs-CZ" sz="1600" dirty="0"/>
        </a:p>
      </dgm:t>
    </dgm:pt>
    <dgm:pt modelId="{BC5DE824-3A59-4A72-8B50-3290DAB33B09}" type="parTrans" cxnId="{30360A0F-48E3-4C1F-B8B8-C0F3D5E48716}">
      <dgm:prSet/>
      <dgm:spPr/>
      <dgm:t>
        <a:bodyPr/>
        <a:lstStyle/>
        <a:p>
          <a:endParaRPr lang="cs-CZ"/>
        </a:p>
      </dgm:t>
    </dgm:pt>
    <dgm:pt modelId="{30E4AA73-9E61-4A1A-AC16-3B302DE7CDB4}" type="sibTrans" cxnId="{30360A0F-48E3-4C1F-B8B8-C0F3D5E48716}">
      <dgm:prSet/>
      <dgm:spPr/>
      <dgm:t>
        <a:bodyPr/>
        <a:lstStyle/>
        <a:p>
          <a:endParaRPr lang="cs-CZ"/>
        </a:p>
      </dgm:t>
    </dgm:pt>
    <dgm:pt modelId="{0560858E-78E4-4721-95EF-5142612596C8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600" dirty="0" smtClean="0"/>
            <a:t>Krychle a kvádr</a:t>
          </a:r>
          <a:endParaRPr lang="cs-CZ" sz="1600" dirty="0"/>
        </a:p>
      </dgm:t>
    </dgm:pt>
    <dgm:pt modelId="{C554E57A-987E-458B-B35E-93C01BC59CD4}" type="parTrans" cxnId="{CE8C914D-8229-4AEE-9E6C-D6B142375123}">
      <dgm:prSet/>
      <dgm:spPr/>
      <dgm:t>
        <a:bodyPr/>
        <a:lstStyle/>
        <a:p>
          <a:endParaRPr lang="cs-CZ"/>
        </a:p>
      </dgm:t>
    </dgm:pt>
    <dgm:pt modelId="{25E3D5B8-323C-42D5-8F48-28DE627CF042}" type="sibTrans" cxnId="{CE8C914D-8229-4AEE-9E6C-D6B142375123}">
      <dgm:prSet/>
      <dgm:spPr/>
      <dgm:t>
        <a:bodyPr/>
        <a:lstStyle/>
        <a:p>
          <a:endParaRPr lang="cs-CZ"/>
        </a:p>
      </dgm:t>
    </dgm:pt>
    <dgm:pt modelId="{A271F098-DB06-493E-B91F-6E735AE29A8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600" dirty="0" smtClean="0"/>
            <a:t>Síť hranolu</a:t>
          </a:r>
          <a:endParaRPr lang="cs-CZ" sz="1600" dirty="0"/>
        </a:p>
      </dgm:t>
    </dgm:pt>
    <dgm:pt modelId="{56E55A7B-9BF2-4EC7-9124-DE62EC0FAFB2}" type="parTrans" cxnId="{45283406-5CD4-40E9-808F-E0ADC758179D}">
      <dgm:prSet/>
      <dgm:spPr/>
      <dgm:t>
        <a:bodyPr/>
        <a:lstStyle/>
        <a:p>
          <a:endParaRPr lang="cs-CZ"/>
        </a:p>
      </dgm:t>
    </dgm:pt>
    <dgm:pt modelId="{B35791D9-2784-47C1-8ADE-A84291D925D2}" type="sibTrans" cxnId="{45283406-5CD4-40E9-808F-E0ADC758179D}">
      <dgm:prSet/>
      <dgm:spPr/>
      <dgm:t>
        <a:bodyPr/>
        <a:lstStyle/>
        <a:p>
          <a:endParaRPr lang="cs-CZ"/>
        </a:p>
      </dgm:t>
    </dgm:pt>
    <dgm:pt modelId="{7B704589-5BF6-479D-99EA-C59AA2B8CAF9}">
      <dgm:prSet/>
      <dgm:spPr/>
      <dgm:t>
        <a:bodyPr/>
        <a:lstStyle/>
        <a:p>
          <a:r>
            <a:rPr lang="cs-CZ" dirty="0" smtClean="0"/>
            <a:t>Narýsuji </a:t>
          </a:r>
          <a:r>
            <a:rPr lang="cs-CZ" dirty="0" smtClean="0"/>
            <a:t>krychli a kvádr ve volném rovnoběžném promítání</a:t>
          </a:r>
        </a:p>
        <a:p>
          <a:r>
            <a:rPr lang="cs-CZ" dirty="0" smtClean="0"/>
            <a:t>Vypočítám objem a povrch </a:t>
          </a:r>
          <a:r>
            <a:rPr lang="cs-CZ" dirty="0" smtClean="0"/>
            <a:t>krychle a kvádru</a:t>
          </a:r>
          <a:endParaRPr lang="cs-CZ" dirty="0" smtClean="0"/>
        </a:p>
        <a:p>
          <a:r>
            <a:rPr lang="cs-CZ" dirty="0" smtClean="0"/>
            <a:t>Sestrojím síť hranolu</a:t>
          </a:r>
          <a:endParaRPr lang="cs-CZ" dirty="0"/>
        </a:p>
      </dgm:t>
    </dgm:pt>
    <dgm:pt modelId="{688B3164-D910-45C8-A323-12374918BB1C}" type="parTrans" cxnId="{B99669CD-CD71-4417-9AAC-D5EE8C893609}">
      <dgm:prSet/>
      <dgm:spPr/>
      <dgm:t>
        <a:bodyPr/>
        <a:lstStyle/>
        <a:p>
          <a:endParaRPr lang="cs-CZ"/>
        </a:p>
      </dgm:t>
    </dgm:pt>
    <dgm:pt modelId="{DD91B124-6E1A-4192-80FA-0D8310A15E4D}" type="sibTrans" cxnId="{B99669CD-CD71-4417-9AAC-D5EE8C893609}">
      <dgm:prSet/>
      <dgm:spPr/>
      <dgm:t>
        <a:bodyPr/>
        <a:lstStyle/>
        <a:p>
          <a:endParaRPr lang="cs-CZ"/>
        </a:p>
      </dgm:t>
    </dgm:pt>
    <dgm:pt modelId="{A23C72D1-12A7-4916-AC2E-BCD4A1BAB5A7}" type="pres">
      <dgm:prSet presAssocID="{79D26625-EFD1-4D98-BB9B-FC609CEEB77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12BB2D7-9CCA-4744-9EFE-377BAEC0A5CA}" type="pres">
      <dgm:prSet presAssocID="{71CB33A6-A0D7-42FA-B8E1-F2D3A9E9EF9D}" presName="comp" presStyleCnt="0"/>
      <dgm:spPr/>
    </dgm:pt>
    <dgm:pt modelId="{1AE4917D-9996-4399-B2A0-14F58A597B37}" type="pres">
      <dgm:prSet presAssocID="{71CB33A6-A0D7-42FA-B8E1-F2D3A9E9EF9D}" presName="box" presStyleLbl="node1" presStyleIdx="0" presStyleCnt="2" custScaleX="37335" custLinFactNeighborX="-51223" custLinFactNeighborY="-1495"/>
      <dgm:spPr/>
      <dgm:t>
        <a:bodyPr/>
        <a:lstStyle/>
        <a:p>
          <a:endParaRPr lang="cs-CZ"/>
        </a:p>
      </dgm:t>
    </dgm:pt>
    <dgm:pt modelId="{3D15D058-4082-4871-BCAC-3602B2F08E6F}" type="pres">
      <dgm:prSet presAssocID="{71CB33A6-A0D7-42FA-B8E1-F2D3A9E9EF9D}" presName="img" presStyleLbl="fgImgPlace1" presStyleIdx="0" presStyleCnt="2" custScaleX="77038" custScaleY="53825" custLinFactNeighborX="-69352" custLinFactNeighborY="724"/>
      <dgm:spPr>
        <a:noFill/>
        <a:ln>
          <a:noFill/>
        </a:ln>
      </dgm:spPr>
      <dgm:t>
        <a:bodyPr/>
        <a:lstStyle/>
        <a:p>
          <a:endParaRPr lang="cs-CZ"/>
        </a:p>
      </dgm:t>
    </dgm:pt>
    <dgm:pt modelId="{6CB80F2B-721E-478A-8903-917E633613D3}" type="pres">
      <dgm:prSet presAssocID="{71CB33A6-A0D7-42FA-B8E1-F2D3A9E9EF9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B22C24-F388-47EF-B5C4-1ECC6F4FC2A9}" type="pres">
      <dgm:prSet presAssocID="{30E4AA73-9E61-4A1A-AC16-3B302DE7CDB4}" presName="spacer" presStyleCnt="0"/>
      <dgm:spPr/>
    </dgm:pt>
    <dgm:pt modelId="{579628E4-A161-488D-8273-8BA5F0F1F760}" type="pres">
      <dgm:prSet presAssocID="{7B704589-5BF6-479D-99EA-C59AA2B8CAF9}" presName="comp" presStyleCnt="0"/>
      <dgm:spPr/>
    </dgm:pt>
    <dgm:pt modelId="{49DC103D-92D2-4528-A63E-05CA499C05E5}" type="pres">
      <dgm:prSet presAssocID="{7B704589-5BF6-479D-99EA-C59AA2B8CAF9}" presName="box" presStyleLbl="node1" presStyleIdx="1" presStyleCnt="2" custScaleX="62592" custLinFactY="-9297" custLinFactNeighborX="12430" custLinFactNeighborY="-100000"/>
      <dgm:spPr/>
      <dgm:t>
        <a:bodyPr/>
        <a:lstStyle/>
        <a:p>
          <a:endParaRPr lang="cs-CZ"/>
        </a:p>
      </dgm:t>
    </dgm:pt>
    <dgm:pt modelId="{0B2EDA8F-0267-4CD7-B5E7-20D428ECC83D}" type="pres">
      <dgm:prSet presAssocID="{7B704589-5BF6-479D-99EA-C59AA2B8CAF9}" presName="img" presStyleLbl="fgImgPlace1" presStyleIdx="1" presStyleCnt="2" custScaleX="57469" custLinFactX="28705" custLinFactY="-35999" custLinFactNeighborX="100000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82854F06-4A32-41BA-BA18-538DB2852ED2}" type="pres">
      <dgm:prSet presAssocID="{7B704589-5BF6-479D-99EA-C59AA2B8CAF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AF1A6DF-1BD5-463A-A662-D945059D309B}" type="presOf" srcId="{7B704589-5BF6-479D-99EA-C59AA2B8CAF9}" destId="{82854F06-4A32-41BA-BA18-538DB2852ED2}" srcOrd="1" destOrd="0" presId="urn:microsoft.com/office/officeart/2005/8/layout/vList4"/>
    <dgm:cxn modelId="{635AC914-5563-497E-8A83-C6EAA5DE57F6}" type="presOf" srcId="{7B704589-5BF6-479D-99EA-C59AA2B8CAF9}" destId="{49DC103D-92D2-4528-A63E-05CA499C05E5}" srcOrd="0" destOrd="0" presId="urn:microsoft.com/office/officeart/2005/8/layout/vList4"/>
    <dgm:cxn modelId="{5F33F1EF-65B3-424A-9B65-E08C1C5156C5}" type="presOf" srcId="{0560858E-78E4-4721-95EF-5142612596C8}" destId="{1AE4917D-9996-4399-B2A0-14F58A597B37}" srcOrd="0" destOrd="1" presId="urn:microsoft.com/office/officeart/2005/8/layout/vList4"/>
    <dgm:cxn modelId="{B99669CD-CD71-4417-9AAC-D5EE8C893609}" srcId="{79D26625-EFD1-4D98-BB9B-FC609CEEB77A}" destId="{7B704589-5BF6-479D-99EA-C59AA2B8CAF9}" srcOrd="1" destOrd="0" parTransId="{688B3164-D910-45C8-A323-12374918BB1C}" sibTransId="{DD91B124-6E1A-4192-80FA-0D8310A15E4D}"/>
    <dgm:cxn modelId="{A1FC5C60-796B-4E9A-8877-AB584A885194}" type="presOf" srcId="{0560858E-78E4-4721-95EF-5142612596C8}" destId="{6CB80F2B-721E-478A-8903-917E633613D3}" srcOrd="1" destOrd="1" presId="urn:microsoft.com/office/officeart/2005/8/layout/vList4"/>
    <dgm:cxn modelId="{9AE847A5-4D57-4DAB-9C71-07C0B20A6505}" type="presOf" srcId="{A271F098-DB06-493E-B91F-6E735AE29A8F}" destId="{6CB80F2B-721E-478A-8903-917E633613D3}" srcOrd="1" destOrd="2" presId="urn:microsoft.com/office/officeart/2005/8/layout/vList4"/>
    <dgm:cxn modelId="{CC0FEE5F-2DE3-4112-8BA1-0463C04AA971}" type="presOf" srcId="{A271F098-DB06-493E-B91F-6E735AE29A8F}" destId="{1AE4917D-9996-4399-B2A0-14F58A597B37}" srcOrd="0" destOrd="2" presId="urn:microsoft.com/office/officeart/2005/8/layout/vList4"/>
    <dgm:cxn modelId="{45283406-5CD4-40E9-808F-E0ADC758179D}" srcId="{71CB33A6-A0D7-42FA-B8E1-F2D3A9E9EF9D}" destId="{A271F098-DB06-493E-B91F-6E735AE29A8F}" srcOrd="1" destOrd="0" parTransId="{56E55A7B-9BF2-4EC7-9124-DE62EC0FAFB2}" sibTransId="{B35791D9-2784-47C1-8ADE-A84291D925D2}"/>
    <dgm:cxn modelId="{09E0861F-1872-405A-AA02-592C2BD73EB6}" type="presOf" srcId="{79D26625-EFD1-4D98-BB9B-FC609CEEB77A}" destId="{A23C72D1-12A7-4916-AC2E-BCD4A1BAB5A7}" srcOrd="0" destOrd="0" presId="urn:microsoft.com/office/officeart/2005/8/layout/vList4"/>
    <dgm:cxn modelId="{F01472F8-6293-498F-A24D-24B016555F91}" type="presOf" srcId="{71CB33A6-A0D7-42FA-B8E1-F2D3A9E9EF9D}" destId="{6CB80F2B-721E-478A-8903-917E633613D3}" srcOrd="1" destOrd="0" presId="urn:microsoft.com/office/officeart/2005/8/layout/vList4"/>
    <dgm:cxn modelId="{6564D403-9C88-41D0-8E96-4EE82B8A730A}" type="presOf" srcId="{71CB33A6-A0D7-42FA-B8E1-F2D3A9E9EF9D}" destId="{1AE4917D-9996-4399-B2A0-14F58A597B37}" srcOrd="0" destOrd="0" presId="urn:microsoft.com/office/officeart/2005/8/layout/vList4"/>
    <dgm:cxn modelId="{CE8C914D-8229-4AEE-9E6C-D6B142375123}" srcId="{71CB33A6-A0D7-42FA-B8E1-F2D3A9E9EF9D}" destId="{0560858E-78E4-4721-95EF-5142612596C8}" srcOrd="0" destOrd="0" parTransId="{C554E57A-987E-458B-B35E-93C01BC59CD4}" sibTransId="{25E3D5B8-323C-42D5-8F48-28DE627CF042}"/>
    <dgm:cxn modelId="{30360A0F-48E3-4C1F-B8B8-C0F3D5E48716}" srcId="{79D26625-EFD1-4D98-BB9B-FC609CEEB77A}" destId="{71CB33A6-A0D7-42FA-B8E1-F2D3A9E9EF9D}" srcOrd="0" destOrd="0" parTransId="{BC5DE824-3A59-4A72-8B50-3290DAB33B09}" sibTransId="{30E4AA73-9E61-4A1A-AC16-3B302DE7CDB4}"/>
    <dgm:cxn modelId="{81FE6656-8C1A-4FE8-8827-5A2B1C382243}" type="presParOf" srcId="{A23C72D1-12A7-4916-AC2E-BCD4A1BAB5A7}" destId="{912BB2D7-9CCA-4744-9EFE-377BAEC0A5CA}" srcOrd="0" destOrd="0" presId="urn:microsoft.com/office/officeart/2005/8/layout/vList4"/>
    <dgm:cxn modelId="{A59EE993-E809-4649-94B8-D80E164EC9FA}" type="presParOf" srcId="{912BB2D7-9CCA-4744-9EFE-377BAEC0A5CA}" destId="{1AE4917D-9996-4399-B2A0-14F58A597B37}" srcOrd="0" destOrd="0" presId="urn:microsoft.com/office/officeart/2005/8/layout/vList4"/>
    <dgm:cxn modelId="{5B14E422-BB32-44D8-8E35-95776AED7D41}" type="presParOf" srcId="{912BB2D7-9CCA-4744-9EFE-377BAEC0A5CA}" destId="{3D15D058-4082-4871-BCAC-3602B2F08E6F}" srcOrd="1" destOrd="0" presId="urn:microsoft.com/office/officeart/2005/8/layout/vList4"/>
    <dgm:cxn modelId="{DC0BD5F4-A7B4-4161-8DD7-53D3BBE1E703}" type="presParOf" srcId="{912BB2D7-9CCA-4744-9EFE-377BAEC0A5CA}" destId="{6CB80F2B-721E-478A-8903-917E633613D3}" srcOrd="2" destOrd="0" presId="urn:microsoft.com/office/officeart/2005/8/layout/vList4"/>
    <dgm:cxn modelId="{F43E73B5-9C11-4AF2-9A6C-69744150354D}" type="presParOf" srcId="{A23C72D1-12A7-4916-AC2E-BCD4A1BAB5A7}" destId="{12B22C24-F388-47EF-B5C4-1ECC6F4FC2A9}" srcOrd="1" destOrd="0" presId="urn:microsoft.com/office/officeart/2005/8/layout/vList4"/>
    <dgm:cxn modelId="{F4017D8C-502F-44F5-BE70-A4EC6E8B0784}" type="presParOf" srcId="{A23C72D1-12A7-4916-AC2E-BCD4A1BAB5A7}" destId="{579628E4-A161-488D-8273-8BA5F0F1F760}" srcOrd="2" destOrd="0" presId="urn:microsoft.com/office/officeart/2005/8/layout/vList4"/>
    <dgm:cxn modelId="{4EC3E988-6BD6-4CB9-9F92-E4B4053256CA}" type="presParOf" srcId="{579628E4-A161-488D-8273-8BA5F0F1F760}" destId="{49DC103D-92D2-4528-A63E-05CA499C05E5}" srcOrd="0" destOrd="0" presId="urn:microsoft.com/office/officeart/2005/8/layout/vList4"/>
    <dgm:cxn modelId="{1CB85370-BB25-4866-B301-2BF6560E19EF}" type="presParOf" srcId="{579628E4-A161-488D-8273-8BA5F0F1F760}" destId="{0B2EDA8F-0267-4CD7-B5E7-20D428ECC83D}" srcOrd="1" destOrd="0" presId="urn:microsoft.com/office/officeart/2005/8/layout/vList4"/>
    <dgm:cxn modelId="{B1B95032-F76D-48A5-B44E-7DEA9980284F}" type="presParOf" srcId="{579628E4-A161-488D-8273-8BA5F0F1F760}" destId="{82854F06-4A32-41BA-BA18-538DB2852ED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4917D-9996-4399-B2A0-14F58A597B37}">
      <dsp:nvSpPr>
        <dsp:cNvPr id="0" name=""/>
        <dsp:cNvSpPr/>
      </dsp:nvSpPr>
      <dsp:spPr>
        <a:xfrm>
          <a:off x="0" y="0"/>
          <a:ext cx="2889721" cy="130161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HRANOLY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Krychle a kvádr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Síť hranolu</a:t>
          </a:r>
          <a:endParaRPr lang="cs-CZ" sz="1600" kern="1200" dirty="0"/>
        </a:p>
      </dsp:txBody>
      <dsp:txXfrm>
        <a:off x="626540" y="0"/>
        <a:ext cx="2263181" cy="1301613"/>
      </dsp:txXfrm>
    </dsp:sp>
    <dsp:sp modelId="{3D15D058-4082-4871-BCAC-3602B2F08E6F}">
      <dsp:nvSpPr>
        <dsp:cNvPr id="0" name=""/>
        <dsp:cNvSpPr/>
      </dsp:nvSpPr>
      <dsp:spPr>
        <a:xfrm>
          <a:off x="292941" y="378108"/>
          <a:ext cx="1192545" cy="56047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C103D-92D2-4528-A63E-05CA499C05E5}">
      <dsp:nvSpPr>
        <dsp:cNvPr id="0" name=""/>
        <dsp:cNvSpPr/>
      </dsp:nvSpPr>
      <dsp:spPr>
        <a:xfrm>
          <a:off x="2895371" y="9150"/>
          <a:ext cx="4844608" cy="1301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Narýsuji </a:t>
          </a:r>
          <a:r>
            <a:rPr lang="cs-CZ" sz="1200" kern="1200" dirty="0" smtClean="0"/>
            <a:t>krychli a kvádr ve volném rovnoběžném promítání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Vypočítám objem a povrch </a:t>
          </a:r>
          <a:r>
            <a:rPr lang="cs-CZ" sz="1200" kern="1200" dirty="0" smtClean="0"/>
            <a:t>krychle a kvádru</a:t>
          </a:r>
          <a:endParaRPr lang="cs-CZ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Sestrojím síť hranolu</a:t>
          </a:r>
          <a:endParaRPr lang="cs-CZ" sz="1200" kern="1200" dirty="0"/>
        </a:p>
      </dsp:txBody>
      <dsp:txXfrm>
        <a:off x="3945763" y="9150"/>
        <a:ext cx="3794216" cy="1301613"/>
      </dsp:txXfrm>
    </dsp:sp>
    <dsp:sp modelId="{0B2EDA8F-0267-4CD7-B5E7-20D428ECC83D}">
      <dsp:nvSpPr>
        <dsp:cNvPr id="0" name=""/>
        <dsp:cNvSpPr/>
      </dsp:nvSpPr>
      <dsp:spPr>
        <a:xfrm>
          <a:off x="2945866" y="145791"/>
          <a:ext cx="889617" cy="10412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B7C0016-2B63-4D8C-8738-A6126F26B82B}" type="datetime1">
              <a:rPr lang="cs-CZ" smtClean="0"/>
              <a:t>08.05.2021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7A79BC77-8DE0-4C1A-B3A3-80C05C1E71ED}" type="datetime1">
              <a:rPr lang="cs-CZ" smtClean="0"/>
              <a:pPr/>
              <a:t>08.05.2021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 dirty="0" smtClean="0"/>
              <a:t>Kliknutím lze upravit styl předlohy.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73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108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82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939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081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cs-CZ" noProof="0" dirty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97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0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11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25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26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793E5E-F11B-414A-8A21-41023EACC0A1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AA9C1E7-6E57-4B35-BCA5-77B45B027476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olný tvar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" name="Volný tvar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lný tvar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21" name="Volný tvar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</p:grpSp>
        <p:sp>
          <p:nvSpPr>
            <p:cNvPr id="12" name="Volný tvar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AC103-7A14-43FD-BB30-8B2F64E5B71D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B292DB-DEC2-4819-8C16-6B707EA1E796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743D1C4-D775-423B-A080-3903D1659834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EF0B0A-F679-419F-ADC4-31D06CAF511B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E1BCDBF-D2C5-4505-A4D1-53F47C0E3809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85A5FC-6474-443B-A65C-AC3C0E3B63DA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6206F1-DA20-4984-A02D-A2D3A49F6AE9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D19C6F-B567-4565-8922-CAF3DFDFE2EE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6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39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7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0" name="Zástupný symbol pro text 3"/>
          <p:cNvSpPr>
            <a:spLocks noGrp="1"/>
          </p:cNvSpPr>
          <p:nvPr>
            <p:ph type="body" sz="half" idx="19" hasCustomPrompt="1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3DBF12-736B-443A-B0B9-305C49E7B12B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titul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9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1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8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2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9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80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3" name="Zástupný symbol pro text 3"/>
          <p:cNvSpPr>
            <a:spLocks noGrp="1"/>
          </p:cNvSpPr>
          <p:nvPr>
            <p:ph type="body" sz="half" idx="22" hasCustomPrompt="1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72406A-9C03-48C6-BFD5-6C00878C2ECE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4EAD302A-D42A-4556-ABBC-DF2B88F5ACFC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3193" y="676656"/>
            <a:ext cx="6016752" cy="1087582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dirty="0"/>
              <a:t>2</a:t>
            </a:r>
            <a:r>
              <a:rPr lang="cs-CZ" dirty="0" smtClean="0"/>
              <a:t>. týden května 10.5. – 14.5.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47946131"/>
              </p:ext>
            </p:extLst>
          </p:nvPr>
        </p:nvGraphicFramePr>
        <p:xfrm>
          <a:off x="3827180" y="2386584"/>
          <a:ext cx="7739980" cy="273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17" y="0"/>
            <a:ext cx="5600763" cy="996696"/>
          </a:xfrm>
        </p:spPr>
        <p:txBody>
          <a:bodyPr rtlCol="0"/>
          <a:lstStyle/>
          <a:p>
            <a:pPr algn="ctr" rtl="0"/>
            <a:r>
              <a:rPr lang="cs-CZ" dirty="0" smtClean="0"/>
              <a:t>TÝDENNÍ ÚKOL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4430202" y="2471928"/>
            <a:ext cx="6858002" cy="1981200"/>
          </a:xfrm>
        </p:spPr>
        <p:txBody>
          <a:bodyPr>
            <a:normAutofit/>
          </a:bodyPr>
          <a:lstStyle/>
          <a:p>
            <a:r>
              <a:rPr lang="cs-CZ" dirty="0" smtClean="0"/>
              <a:t>Hlavním týdenním úkolem tohoto týdne bude aktivně se účastnit výuky a zapisovat si do sešitu.</a:t>
            </a:r>
          </a:p>
          <a:p>
            <a:r>
              <a:rPr lang="cs-CZ" dirty="0" smtClean="0"/>
              <a:t>A na konci týdne to nahrát do zadání.</a:t>
            </a:r>
            <a:endParaRPr lang="cs-CZ" dirty="0" smtClean="0"/>
          </a:p>
          <a:p>
            <a:r>
              <a:rPr lang="cs-CZ" dirty="0" smtClean="0"/>
              <a:t>Nic jiného netřeba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 smtClean="0"/>
              <a:t>1. HODINA 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6954076" cy="4187952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cs-CZ" sz="3200" b="1" dirty="0" smtClean="0"/>
              <a:t>Krychle a kvádr</a:t>
            </a:r>
          </a:p>
          <a:p>
            <a:pPr rtl="0"/>
            <a:r>
              <a:rPr lang="cs-CZ" dirty="0" smtClean="0"/>
              <a:t>Zopakujeme, jak vypadají</a:t>
            </a:r>
          </a:p>
          <a:p>
            <a:pPr rtl="0"/>
            <a:r>
              <a:rPr lang="cs-CZ" dirty="0" smtClean="0"/>
              <a:t>Zopakujeme, jak vypadá jejich síť</a:t>
            </a:r>
          </a:p>
          <a:p>
            <a:pPr rtl="0"/>
            <a:r>
              <a:rPr lang="cs-CZ" dirty="0" smtClean="0"/>
              <a:t>Zopakujeme, jak vypočítat jejich povrch a objem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623689"/>
            <a:ext cx="4462272" cy="11461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 (čtverečkovaný papír)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rychličky – dostaneme v hodině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 smtClean="0"/>
              <a:t>2. a 3. HODINA </a:t>
            </a:r>
            <a:r>
              <a:rPr lang="cs-CZ" dirty="0" smtClean="0"/>
              <a:t>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6954076" cy="4008247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cs-CZ" sz="3200" b="1" dirty="0" smtClean="0"/>
              <a:t>Síť hranolu</a:t>
            </a:r>
            <a:endParaRPr lang="cs-CZ" sz="3200" b="1" dirty="0" smtClean="0"/>
          </a:p>
          <a:p>
            <a:pPr rtl="0"/>
            <a:r>
              <a:rPr lang="cs-CZ" dirty="0" smtClean="0"/>
              <a:t>Pokud počasí dovolí, půjdeme ven</a:t>
            </a:r>
          </a:p>
          <a:p>
            <a:pPr rtl="0"/>
            <a:r>
              <a:rPr lang="cs-CZ" dirty="0" smtClean="0"/>
              <a:t>Sestavení sítě hranolu z různých útvarů</a:t>
            </a:r>
          </a:p>
          <a:p>
            <a:pPr rtl="0"/>
            <a:r>
              <a:rPr lang="cs-CZ" dirty="0" smtClean="0"/>
              <a:t>Práce ve skupinách</a:t>
            </a:r>
            <a:endParaRPr 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261104"/>
            <a:ext cx="4462272" cy="1737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sešit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tužka, guma, propiska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další pomůcky, které dostaneme v hodině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4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/>
              <a:t>4</a:t>
            </a:r>
            <a:r>
              <a:rPr lang="cs-CZ" smtClean="0"/>
              <a:t>. </a:t>
            </a:r>
            <a:r>
              <a:rPr lang="cs-CZ" dirty="0" smtClean="0"/>
              <a:t>HODINA 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6954076" cy="4187952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cs-CZ" sz="3200" b="1" dirty="0" smtClean="0"/>
              <a:t>Hranol</a:t>
            </a:r>
          </a:p>
          <a:p>
            <a:pPr rtl="0"/>
            <a:r>
              <a:rPr lang="cs-CZ" dirty="0" smtClean="0"/>
              <a:t>Co je to hranol – práce s textem</a:t>
            </a:r>
          </a:p>
          <a:p>
            <a:pPr rtl="0"/>
            <a:r>
              <a:rPr lang="cs-CZ" dirty="0" smtClean="0"/>
              <a:t>Jaké různé podoby může hranol mít – práce s obrázky a předměty</a:t>
            </a:r>
            <a:endParaRPr 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623689"/>
            <a:ext cx="4462272" cy="13898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 (čtverečkovaný papír)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další pomůcky, které dostaneme v hodině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7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rázek přírody (16: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1_TF03431377_TF03431377.potx" id="{95E6A534-C542-444F-91A2-47F4DA54D7B7}" vid="{458BD4AE-97DC-420A-84D2-31D039AE1983}"/>
    </a:ext>
  </a:extLst>
</a:theme>
</file>

<file path=ppt/theme/theme2.xml><?xml version="1.0" encoding="utf-8"?>
<a:theme xmlns:a="http://schemas.openxmlformats.org/drawingml/2006/main" name="Motiv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1103</TotalTime>
  <Words>196</Words>
  <Application>Microsoft Office PowerPoint</Application>
  <PresentationFormat>Širokoúhlá obrazovka</PresentationFormat>
  <Paragraphs>40</Paragraphs>
  <Slides>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Segoe Print</vt:lpstr>
      <vt:lpstr>Wingdings</vt:lpstr>
      <vt:lpstr>Obrázek přírody (16:9)</vt:lpstr>
      <vt:lpstr>2. týden května 10.5. – 14.5.</vt:lpstr>
      <vt:lpstr>TÝDENNÍ ÚKOL</vt:lpstr>
      <vt:lpstr>1. HODINA TÝDNE</vt:lpstr>
      <vt:lpstr>2. a 3. HODINA TÝDNE</vt:lpstr>
      <vt:lpstr>4. HODINA TÝDNE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Pařízková Ivana</dc:creator>
  <cp:lastModifiedBy>Pařízková Ivana</cp:lastModifiedBy>
  <cp:revision>32</cp:revision>
  <dcterms:created xsi:type="dcterms:W3CDTF">2021-04-29T13:17:51Z</dcterms:created>
  <dcterms:modified xsi:type="dcterms:W3CDTF">2021-05-08T20:31:11Z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