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ABB7-7704-4A26-8AF1-F902C76FE72D}" type="datetimeFigureOut">
              <a:rPr lang="cs-CZ" smtClean="0"/>
              <a:t>4.6.2021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014A-8B9C-4851-B027-98CEA44C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22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ABB7-7704-4A26-8AF1-F902C76FE72D}" type="datetimeFigureOut">
              <a:rPr lang="cs-CZ" smtClean="0"/>
              <a:t>4.6.2021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014A-8B9C-4851-B027-98CEA44C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33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ABB7-7704-4A26-8AF1-F902C76FE72D}" type="datetimeFigureOut">
              <a:rPr lang="cs-CZ" smtClean="0"/>
              <a:t>4.6.2021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014A-8B9C-4851-B027-98CEA44C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43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ABB7-7704-4A26-8AF1-F902C76FE72D}" type="datetimeFigureOut">
              <a:rPr lang="cs-CZ" smtClean="0"/>
              <a:t>4.6.2021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014A-8B9C-4851-B027-98CEA44C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3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ABB7-7704-4A26-8AF1-F902C76FE72D}" type="datetimeFigureOut">
              <a:rPr lang="cs-CZ" smtClean="0"/>
              <a:t>4.6.2021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014A-8B9C-4851-B027-98CEA44C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00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ABB7-7704-4A26-8AF1-F902C76FE72D}" type="datetimeFigureOut">
              <a:rPr lang="cs-CZ" smtClean="0"/>
              <a:t>4.6.2021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014A-8B9C-4851-B027-98CEA44C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07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ABB7-7704-4A26-8AF1-F902C76FE72D}" type="datetimeFigureOut">
              <a:rPr lang="cs-CZ" smtClean="0"/>
              <a:t>4.6.2021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014A-8B9C-4851-B027-98CEA44C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74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ABB7-7704-4A26-8AF1-F902C76FE72D}" type="datetimeFigureOut">
              <a:rPr lang="cs-CZ" smtClean="0"/>
              <a:t>4.6.2021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014A-8B9C-4851-B027-98CEA44C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31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ABB7-7704-4A26-8AF1-F902C76FE72D}" type="datetimeFigureOut">
              <a:rPr lang="cs-CZ" smtClean="0"/>
              <a:t>4.6.2021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014A-8B9C-4851-B027-98CEA44C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68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ABB7-7704-4A26-8AF1-F902C76FE72D}" type="datetimeFigureOut">
              <a:rPr lang="cs-CZ" smtClean="0"/>
              <a:t>4.6.2021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014A-8B9C-4851-B027-98CEA44C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49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ABB7-7704-4A26-8AF1-F902C76FE72D}" type="datetimeFigureOut">
              <a:rPr lang="cs-CZ" smtClean="0"/>
              <a:t>4.6.2021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014A-8B9C-4851-B027-98CEA44C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95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6ABB7-7704-4A26-8AF1-F902C76FE72D}" type="datetimeFigureOut">
              <a:rPr lang="cs-CZ" smtClean="0"/>
              <a:t>4.6.2021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1014A-8B9C-4851-B027-98CEA44C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34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l:+42060520514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info@garnataurus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7384256" y="3481198"/>
            <a:ext cx="4627841" cy="3272028"/>
            <a:chOff x="4391379" y="1233297"/>
            <a:chExt cx="7316221" cy="5172797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1379" y="1233297"/>
              <a:ext cx="7316221" cy="5172797"/>
            </a:xfrm>
            <a:prstGeom prst="rect">
              <a:avLst/>
            </a:prstGeom>
          </p:spPr>
        </p:pic>
        <p:sp>
          <p:nvSpPr>
            <p:cNvPr id="5" name="Ovál 4"/>
            <p:cNvSpPr/>
            <p:nvPr/>
          </p:nvSpPr>
          <p:spPr>
            <a:xfrm>
              <a:off x="8229599" y="3782291"/>
              <a:ext cx="2003367" cy="247719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Škola v přírodě 4.A,B,C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cs-CZ" dirty="0"/>
              <a:t>Areál </a:t>
            </a:r>
            <a:r>
              <a:rPr lang="cs-CZ" dirty="0" err="1"/>
              <a:t>Garnataurus</a:t>
            </a:r>
            <a:endParaRPr lang="cs-CZ" dirty="0"/>
          </a:p>
          <a:p>
            <a:r>
              <a:rPr lang="cs-CZ" dirty="0"/>
              <a:t>Zatím nás jede: 21</a:t>
            </a:r>
          </a:p>
          <a:p>
            <a:r>
              <a:rPr lang="cs-CZ" dirty="0"/>
              <a:t>Děti bydlí po 8.</a:t>
            </a:r>
          </a:p>
          <a:p>
            <a:r>
              <a:rPr lang="cs-CZ" dirty="0"/>
              <a:t>5x denně strava/pitný režim</a:t>
            </a:r>
          </a:p>
          <a:p>
            <a:r>
              <a:rPr lang="cs-CZ" dirty="0">
                <a:solidFill>
                  <a:srgbClr val="FF0000"/>
                </a:solidFill>
              </a:rPr>
              <a:t>Bezlepková dieta, vegetariánská jídla?</a:t>
            </a:r>
          </a:p>
          <a:p>
            <a:pPr lvl="1" fontAlgn="t"/>
            <a:r>
              <a:rPr lang="es-ES" dirty="0"/>
              <a:t>Petra Hanzlíková</a:t>
            </a:r>
          </a:p>
          <a:p>
            <a:pPr lvl="1" fontAlgn="t"/>
            <a:r>
              <a:rPr lang="es-ES" dirty="0">
                <a:hlinkClick r:id="rId3"/>
              </a:rPr>
              <a:t>+420 605 205 140</a:t>
            </a:r>
            <a:r>
              <a:rPr lang="es-ES" dirty="0"/>
              <a:t/>
            </a:r>
            <a:br>
              <a:rPr lang="es-ES" dirty="0"/>
            </a:br>
            <a:r>
              <a:rPr lang="es-ES" dirty="0">
                <a:hlinkClick r:id="rId4"/>
              </a:rPr>
              <a:t>info@garnataurus.cz</a:t>
            </a:r>
            <a:endParaRPr lang="es-ES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 smtClean="0"/>
              <a:t>Podmínky k </a:t>
            </a:r>
            <a:r>
              <a:rPr lang="cs-CZ" b="1" dirty="0"/>
              <a:t>odjezdu:</a:t>
            </a:r>
          </a:p>
          <a:p>
            <a:r>
              <a:rPr lang="cs-CZ" dirty="0"/>
              <a:t>Přihláška</a:t>
            </a:r>
          </a:p>
          <a:p>
            <a:r>
              <a:rPr lang="cs-CZ" dirty="0"/>
              <a:t>Posudek o zdravotní způsobilosti</a:t>
            </a:r>
          </a:p>
          <a:p>
            <a:r>
              <a:rPr lang="cs-CZ" dirty="0"/>
              <a:t>Potvrzení o bezinfekčnosti – dodám</a:t>
            </a:r>
          </a:p>
          <a:p>
            <a:r>
              <a:rPr lang="cs-CZ" dirty="0"/>
              <a:t>Karta </a:t>
            </a:r>
            <a:r>
              <a:rPr lang="cs-CZ" dirty="0" smtClean="0"/>
              <a:t>pojištěnce - kopie</a:t>
            </a:r>
            <a:endParaRPr lang="cs-CZ" dirty="0"/>
          </a:p>
          <a:p>
            <a:r>
              <a:rPr lang="cs-CZ" dirty="0"/>
              <a:t>Zaplaceno</a:t>
            </a:r>
          </a:p>
          <a:p>
            <a:r>
              <a:rPr lang="cs-CZ" dirty="0"/>
              <a:t>Léky – pouze u zdravotníka</a:t>
            </a:r>
          </a:p>
          <a:p>
            <a:pPr lvl="1"/>
            <a:r>
              <a:rPr lang="cs-CZ" dirty="0" err="1"/>
              <a:t>Ibalgin</a:t>
            </a:r>
            <a:r>
              <a:rPr lang="cs-CZ" dirty="0"/>
              <a:t>, </a:t>
            </a:r>
            <a:r>
              <a:rPr lang="cs-CZ" dirty="0" err="1"/>
              <a:t>kinedril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Dávkování, jméno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177" y="371165"/>
            <a:ext cx="1790950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3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latin typeface="Calibri Light" panose="020F0302020204030204" pitchFamily="34" charset="0"/>
                <a:cs typeface="Calibri Light" panose="020F0302020204030204" pitchFamily="34" charset="0"/>
              </a:rPr>
              <a:t>Doporučený seznam věcí: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dirty="0">
                <a:latin typeface="Calibri Light" panose="020F0302020204030204" pitchFamily="34" charset="0"/>
                <a:cs typeface="Calibri Light" panose="020F0302020204030204" pitchFamily="34" charset="0"/>
              </a:rPr>
              <a:t>(oblečení dle uvážení) </a:t>
            </a:r>
            <a:endParaRPr lang="cs-CZ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vi-V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spodní prádlo</a:t>
            </a:r>
            <a:endParaRPr lang="cs-CZ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vi-V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dostatec</a:t>
            </a:r>
            <a:r>
              <a:rPr lang="vi-VN" dirty="0">
                <a:latin typeface="Calibri Light" panose="020F0302020204030204" pitchFamily="34" charset="0"/>
                <a:cs typeface="Calibri Light" panose="020F0302020204030204" pitchFamily="34" charset="0"/>
              </a:rPr>
              <a:t>̌né množství </a:t>
            </a:r>
            <a:r>
              <a:rPr lang="vi-V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ponožek</a:t>
            </a:r>
            <a:endParaRPr lang="cs-CZ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vi-V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tric</a:t>
            </a:r>
            <a:r>
              <a:rPr lang="vi-VN" dirty="0">
                <a:latin typeface="Calibri Light" panose="020F0302020204030204" pitchFamily="34" charset="0"/>
                <a:cs typeface="Calibri Light" panose="020F0302020204030204" pitchFamily="34" charset="0"/>
              </a:rPr>
              <a:t>̌ka s krátkým i dlouhým </a:t>
            </a:r>
            <a:r>
              <a:rPr lang="vi-V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rukávem</a:t>
            </a:r>
            <a:endParaRPr lang="cs-CZ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vi-V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sportovní </a:t>
            </a:r>
            <a:r>
              <a:rPr lang="vi-VN" dirty="0">
                <a:latin typeface="Calibri Light" panose="020F0302020204030204" pitchFamily="34" charset="0"/>
                <a:cs typeface="Calibri Light" panose="020F0302020204030204" pitchFamily="34" charset="0"/>
              </a:rPr>
              <a:t>oblečení: tepláky/šusťáky, kraťasy, plavky, mikiny, nepromokavou </a:t>
            </a:r>
            <a:r>
              <a:rPr lang="vi-V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bundu</a:t>
            </a:r>
            <a:endParaRPr lang="cs-CZ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vi-V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pyžamo, </a:t>
            </a:r>
            <a:r>
              <a:rPr lang="vi-VN" dirty="0">
                <a:latin typeface="Calibri Light" panose="020F0302020204030204" pitchFamily="34" charset="0"/>
                <a:cs typeface="Calibri Light" panose="020F0302020204030204" pitchFamily="34" charset="0"/>
              </a:rPr>
              <a:t>ručník, papírové kapesníky, </a:t>
            </a:r>
            <a:r>
              <a:rPr lang="vi-VN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šátek,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pokrývka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hlavy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vi-V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sportovní </a:t>
            </a:r>
            <a:r>
              <a:rPr lang="vi-VN" dirty="0">
                <a:latin typeface="Calibri Light" panose="020F0302020204030204" pitchFamily="34" charset="0"/>
                <a:cs typeface="Calibri Light" panose="020F0302020204030204" pitchFamily="34" charset="0"/>
              </a:rPr>
              <a:t>obuv, nepromokavou obuv vhodnou na výlety, přezůvky </a:t>
            </a:r>
          </a:p>
          <a:p>
            <a:r>
              <a:rPr lang="vi-VN" dirty="0">
                <a:latin typeface="Calibri Light" panose="020F0302020204030204" pitchFamily="34" charset="0"/>
                <a:cs typeface="Calibri Light" panose="020F0302020204030204" pitchFamily="34" charset="0"/>
              </a:rPr>
              <a:t>Sluneční brýle, hygienické potřeby (repe</a:t>
            </a:r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</a:t>
            </a:r>
            <a:r>
              <a:rPr lang="vi-VN" dirty="0">
                <a:latin typeface="Calibri Light" panose="020F0302020204030204" pitchFamily="34" charset="0"/>
                <a:cs typeface="Calibri Light" panose="020F0302020204030204" pitchFamily="34" charset="0"/>
              </a:rPr>
              <a:t>nt, opalovací krém)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vi-VN" dirty="0">
                <a:latin typeface="Calibri Light" panose="020F0302020204030204" pitchFamily="34" charset="0"/>
                <a:cs typeface="Calibri Light" panose="020F0302020204030204" pitchFamily="34" charset="0"/>
              </a:rPr>
              <a:t>pytel na špinavé prádlo, batůžek vhodný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na</a:t>
            </a:r>
            <a:r>
              <a:rPr lang="vi-VN" dirty="0">
                <a:latin typeface="Calibri Light" panose="020F0302020204030204" pitchFamily="34" charset="0"/>
                <a:cs typeface="Calibri Light" panose="020F0302020204030204" pitchFamily="34" charset="0"/>
              </a:rPr>
              <a:t> výlety, láhev na pití, kniha na čtení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baterka, drobné hry.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Batohy a tašky The North Face Base Camp Duffel - M Peak Purple/ Tnf Blac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490" y="35433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8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otes 5000CZK | Levné kni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08" y="4875262"/>
            <a:ext cx="4114801" cy="18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-335161"/>
            <a:ext cx="10772775" cy="1658198"/>
          </a:xfrm>
        </p:spPr>
        <p:txBody>
          <a:bodyPr/>
          <a:lstStyle/>
          <a:p>
            <a:r>
              <a:rPr lang="cs-CZ" dirty="0" smtClean="0"/>
              <a:t>Další informace k ŠVP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7224" y="962025"/>
            <a:ext cx="7219951" cy="53054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Nedávejte dětem mobily, šperky, cenné věci…</a:t>
            </a:r>
          </a:p>
          <a:p>
            <a:pPr lvl="1"/>
            <a:r>
              <a:rPr lang="cs-CZ" dirty="0"/>
              <a:t>Neručíme za ně, není možná bezpečná úschova</a:t>
            </a:r>
          </a:p>
          <a:p>
            <a:r>
              <a:rPr lang="cs-CZ" dirty="0" smtClean="0"/>
              <a:t>Pohledy </a:t>
            </a:r>
            <a:r>
              <a:rPr lang="cs-CZ" dirty="0"/>
              <a:t>a </a:t>
            </a:r>
            <a:r>
              <a:rPr lang="cs-CZ" dirty="0" smtClean="0"/>
              <a:t>dopisy</a:t>
            </a:r>
          </a:p>
          <a:p>
            <a:pPr lvl="1"/>
            <a:r>
              <a:rPr lang="cs-CZ" dirty="0" smtClean="0"/>
              <a:t>vyučujícím </a:t>
            </a:r>
            <a:r>
              <a:rPr lang="cs-CZ" dirty="0"/>
              <a:t>těsně před odjezdem již </a:t>
            </a:r>
            <a:r>
              <a:rPr lang="cs-CZ" dirty="0" smtClean="0"/>
              <a:t>nadepsané</a:t>
            </a:r>
          </a:p>
          <a:p>
            <a:pPr lvl="1"/>
            <a:r>
              <a:rPr lang="cs-CZ" dirty="0" smtClean="0"/>
              <a:t>přímo </a:t>
            </a:r>
            <a:r>
              <a:rPr lang="cs-CZ" dirty="0"/>
              <a:t>do areálu </a:t>
            </a:r>
            <a:r>
              <a:rPr lang="cs-CZ" dirty="0" smtClean="0"/>
              <a:t>(adresa na </a:t>
            </a:r>
            <a:r>
              <a:rPr lang="cs-CZ" dirty="0"/>
              <a:t>přihlášce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případě porušení pobytového </a:t>
            </a:r>
            <a:r>
              <a:rPr lang="cs-CZ" dirty="0" smtClean="0"/>
              <a:t>řádu </a:t>
            </a:r>
            <a:r>
              <a:rPr lang="cs-CZ" dirty="0"/>
              <a:t>si rodiče na vlastní náklady dítě odvezou.</a:t>
            </a:r>
          </a:p>
          <a:p>
            <a:r>
              <a:rPr lang="cs-CZ" dirty="0"/>
              <a:t>Testování PCR před </a:t>
            </a:r>
            <a:r>
              <a:rPr lang="cs-CZ" dirty="0" smtClean="0"/>
              <a:t>odjezdem (pátek, nebo pondělí) </a:t>
            </a:r>
            <a:r>
              <a:rPr lang="cs-CZ" dirty="0"/>
              <a:t>+ </a:t>
            </a:r>
            <a:r>
              <a:rPr lang="cs-CZ" dirty="0" smtClean="0"/>
              <a:t>antigen </a:t>
            </a:r>
            <a:r>
              <a:rPr lang="cs-CZ" dirty="0"/>
              <a:t>v průběhu </a:t>
            </a:r>
            <a:r>
              <a:rPr lang="cs-CZ" dirty="0" smtClean="0"/>
              <a:t>týdne.</a:t>
            </a:r>
            <a:endParaRPr lang="cs-CZ" dirty="0"/>
          </a:p>
          <a:p>
            <a:r>
              <a:rPr lang="cs-CZ" dirty="0" err="1"/>
              <a:t>Chipsy</a:t>
            </a:r>
            <a:r>
              <a:rPr lang="cs-CZ" dirty="0"/>
              <a:t>, limonády, energetické nápoje, </a:t>
            </a:r>
            <a:r>
              <a:rPr lang="cs-CZ" dirty="0" err="1"/>
              <a:t>birell</a:t>
            </a:r>
            <a:r>
              <a:rPr lang="cs-CZ" dirty="0"/>
              <a:t>, </a:t>
            </a:r>
            <a:r>
              <a:rPr lang="cs-CZ" dirty="0" err="1"/>
              <a:t>cola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/>
              <a:t>Zvracení, mravenci, myši</a:t>
            </a:r>
          </a:p>
          <a:p>
            <a:r>
              <a:rPr lang="cs-CZ" dirty="0"/>
              <a:t>Peníze: Doporučené 200 Kč</a:t>
            </a:r>
          </a:p>
        </p:txBody>
      </p:sp>
      <p:pic>
        <p:nvPicPr>
          <p:cNvPr id="1026" name="Picture 2" descr="Aligator A670 Senior Red - Mobilní telef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3"/>
          <a:stretch/>
        </p:blipFill>
        <p:spPr bwMode="auto">
          <a:xfrm rot="456298">
            <a:off x="6917193" y="188336"/>
            <a:ext cx="1102857" cy="226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 antigenní a 2 PCR testy měsíčně zdarma. Občané ČR je mohou využít od 1.  června - Pelipec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710" y="12122"/>
            <a:ext cx="3153433" cy="18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Чипсы с солью, 250 г – купить по лучшей цене с бесплатной доставкой в  интернет-магазине KD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30" y="2460516"/>
            <a:ext cx="35242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d Bull 0,25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0" t="884" r="32329" b="924"/>
          <a:stretch/>
        </p:blipFill>
        <p:spPr bwMode="auto">
          <a:xfrm>
            <a:off x="10949340" y="2016939"/>
            <a:ext cx="961318" cy="26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343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244</Words>
  <Application>Microsoft Office PowerPoint</Application>
  <PresentationFormat>Širokoúhlá obrazovka</PresentationFormat>
  <Paragraphs>39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Škola v přírodě 4.A,B,C</vt:lpstr>
      <vt:lpstr>Doporučený seznam věcí:</vt:lpstr>
      <vt:lpstr>Další informace k ŠVP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v přírodě 4.A,B,C</dc:title>
  <dc:creator>Jakub Svatoš</dc:creator>
  <cp:lastModifiedBy>Jakub Svatoš</cp:lastModifiedBy>
  <cp:revision>1</cp:revision>
  <dcterms:created xsi:type="dcterms:W3CDTF">2021-06-04T12:38:37Z</dcterms:created>
  <dcterms:modified xsi:type="dcterms:W3CDTF">2021-06-04T12:39:04Z</dcterms:modified>
</cp:coreProperties>
</file>