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17.3.2016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h_vgS2dF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můj </a:t>
            </a:r>
            <a:r>
              <a:rPr lang="cs-CZ" dirty="0" smtClean="0"/>
              <a:t>oblíbený </a:t>
            </a:r>
            <a:r>
              <a:rPr lang="cs-CZ" dirty="0" smtClean="0"/>
              <a:t>zpěvák, zpěvačka nebo skupina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Autor referátu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733256"/>
            <a:ext cx="889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Při prezentaci říci, proč jsem si vybral/a právě tohoto zpěváka, zpěvačku, skupinu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0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72390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Justin </a:t>
            </a:r>
            <a:r>
              <a:rPr lang="cs-CZ" dirty="0" err="1" smtClean="0"/>
              <a:t>Bieber</a:t>
            </a:r>
            <a:endParaRPr lang="cs-CZ" dirty="0"/>
          </a:p>
        </p:txBody>
      </p:sp>
      <p:pic>
        <p:nvPicPr>
          <p:cNvPr id="1026" name="Picture 2" descr="https://upload.wikimedia.org/wikipedia/commons/2/23/Justin_Bieber_NRJ_Music_Awards_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3336502" cy="474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39552" y="6093296"/>
            <a:ext cx="588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Fotografie zpěváka, zpěvačky, skupiny + jejich jména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6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</a:t>
            </a:r>
            <a:r>
              <a:rPr lang="cs-CZ" dirty="0" smtClean="0"/>
              <a:t>ivotní </a:t>
            </a:r>
            <a:r>
              <a:rPr lang="cs-CZ" dirty="0" smtClean="0"/>
              <a:t>data a 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547776"/>
          </a:xfrm>
        </p:spPr>
        <p:txBody>
          <a:bodyPr>
            <a:noAutofit/>
          </a:bodyPr>
          <a:lstStyle/>
          <a:p>
            <a:r>
              <a:rPr lang="cs-CZ" sz="2800" dirty="0"/>
              <a:t> </a:t>
            </a:r>
            <a:r>
              <a:rPr lang="cs-CZ" sz="2800" dirty="0" smtClean="0"/>
              <a:t>*</a:t>
            </a:r>
            <a:r>
              <a:rPr lang="cs-CZ" sz="2800" dirty="0"/>
              <a:t> 1. března </a:t>
            </a:r>
            <a:r>
              <a:rPr lang="cs-CZ" sz="2800" dirty="0" smtClean="0"/>
              <a:t>1994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(Stratford</a:t>
            </a:r>
            <a:r>
              <a:rPr lang="cs-CZ" sz="2800" dirty="0"/>
              <a:t>, Ontario, Kanada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je </a:t>
            </a:r>
            <a:r>
              <a:rPr lang="cs-CZ" sz="2800" dirty="0"/>
              <a:t>kanadský pop/R&amp;B </a:t>
            </a:r>
            <a:r>
              <a:rPr lang="cs-CZ" sz="2800" dirty="0" smtClean="0"/>
              <a:t>zpěvák</a:t>
            </a:r>
            <a:endParaRPr lang="cs-CZ" sz="2800" dirty="0" smtClean="0"/>
          </a:p>
          <a:p>
            <a:r>
              <a:rPr lang="cs-CZ" sz="2800" dirty="0"/>
              <a:t>o</a:t>
            </a:r>
            <a:r>
              <a:rPr lang="cs-CZ" sz="2800" dirty="0" smtClean="0"/>
              <a:t>dletěl do Atlanty</a:t>
            </a:r>
            <a:r>
              <a:rPr lang="cs-CZ" sz="2800" dirty="0"/>
              <a:t> za R&amp;B zpěvákem a textařem </a:t>
            </a:r>
            <a:r>
              <a:rPr lang="cs-CZ" sz="2800" dirty="0" err="1" smtClean="0"/>
              <a:t>Usherem</a:t>
            </a:r>
            <a:endParaRPr lang="cs-CZ" sz="2800" dirty="0" smtClean="0"/>
          </a:p>
          <a:p>
            <a:r>
              <a:rPr lang="cs-CZ" sz="2800" dirty="0" smtClean="0"/>
              <a:t>podepsal </a:t>
            </a:r>
            <a:r>
              <a:rPr lang="cs-CZ" sz="2800" dirty="0"/>
              <a:t>nahrávací smlouvu s </a:t>
            </a:r>
            <a:r>
              <a:rPr lang="cs-CZ" sz="2800" dirty="0" smtClean="0"/>
              <a:t>Island </a:t>
            </a:r>
            <a:r>
              <a:rPr lang="cs-CZ" sz="2800" dirty="0" err="1" smtClean="0"/>
              <a:t>Records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37312"/>
            <a:ext cx="5743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- 4-5 informací o životě nebo zajímavostech k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8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15728"/>
          </a:xfrm>
        </p:spPr>
        <p:txBody>
          <a:bodyPr/>
          <a:lstStyle/>
          <a:p>
            <a:r>
              <a:rPr lang="cs-CZ" dirty="0" smtClean="0"/>
              <a:t>Studiová alba</a:t>
            </a:r>
          </a:p>
          <a:p>
            <a:pPr lvl="2"/>
            <a:r>
              <a:rPr lang="cs-CZ" dirty="0" smtClean="0"/>
              <a:t>…</a:t>
            </a:r>
          </a:p>
          <a:p>
            <a:r>
              <a:rPr lang="cs-CZ" dirty="0" smtClean="0"/>
              <a:t>Kompilační alba</a:t>
            </a:r>
          </a:p>
          <a:p>
            <a:pPr lvl="2"/>
            <a:r>
              <a:rPr lang="cs-CZ" dirty="0" smtClean="0"/>
              <a:t>…</a:t>
            </a:r>
          </a:p>
          <a:p>
            <a:r>
              <a:rPr lang="cs-CZ" dirty="0" smtClean="0"/>
              <a:t>Singly</a:t>
            </a:r>
          </a:p>
          <a:p>
            <a:pPr lvl="2"/>
            <a:r>
              <a:rPr lang="cs-CZ" dirty="0" smtClean="0"/>
              <a:t>….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949280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Přehled zajímavých písní, skladeb – těch, které zahýbaly hudební scénou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1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15728"/>
          </a:xfrm>
        </p:spPr>
        <p:txBody>
          <a:bodyPr/>
          <a:lstStyle/>
          <a:p>
            <a:r>
              <a:rPr lang="cs-CZ" dirty="0" smtClean="0"/>
              <a:t>Píseň </a:t>
            </a:r>
            <a:r>
              <a:rPr lang="cs-CZ" dirty="0" err="1" smtClean="0"/>
              <a:t>Sorry</a:t>
            </a:r>
            <a:endParaRPr lang="cs-CZ" dirty="0" smtClean="0"/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www.youtube.com/watch?v=fRh_vgS2dFE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5" y="558924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Zde si připravte jednu až dvě hudební ukázky, pro puštění v hodině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prezentaci také řeknete, proč jste si vybrali právě uvedenou píseň, co vás na ní zaujalo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040" y="21328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Děkuji za pozornost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5731" y="4725144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nezapomeňte se řádně s publikem rozloučit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Můžete vložit i nějaký vhodný obrázek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Až budeš mít vše hotové, nezapomeň práci uložit a poslat ji na správnou mailovou školní adresu.</a:t>
            </a:r>
            <a:endParaRPr lang="cs-CZ" dirty="0"/>
          </a:p>
        </p:txBody>
      </p:sp>
      <p:sp>
        <p:nvSpPr>
          <p:cNvPr id="5" name="AutoShape 2" descr="Výsledek obrázku pro tle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Výsledek obrázku pro tles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6" descr="data:image/png;base64,iVBORw0KGgoAAAANSUhEUgAAAIQAAACBCAMAAAA2V+ImAAABEVBMVEX////jnXAAAADnoHLqonOKiorinG/fmm7FiGHJi2P19fXZlmvmnnDTkmjz8/PAhV9ycnK5gFvi4uJ+Vz7s7Oyfbk5HMSPa2tqveVZyTzi0tLReXl6OYkaurq7l5eVlRjIsLCwnGxPT09OYaUvHx8cgFhBPNydDQ0OWlpZVVVUTExM2NjalpaV/f39MTEylclFoaGg2JRtaPiwYGBg7KR3AwMAtHxYaEg0zLSp6VDwACg2/lHlfQi8lJSXwyrGQkJCKZU3FoYyzkXymg25DNCz02Mabclj67ebnq4Ptv6MQFxpcSj8lIR7y08DospDQm3iIdWqxnZLfwrC8imtvVkdtVERNRD0AABGUdGFFPjp1WUb6+JHsAAANpElEQVR4nMVbaXsaRxL2VDcMMOK+BoHEDeKQOAUrFqxsHK2d2HF2N3ay8f//IVvVw8x0N8iAQGx90CMGmH6nzreqmzdvTiGxTCziv4pk7gOB234q8vwXTi+1frFdvL1317xPgCOJ1PkwBCq44ATgNkOvMrcCwIL+tPPnwiAWrdKfAOrieoj/5OxoNBqfAtxlzoPhERHULzgP5QCu3lx3EEKSM8MwmFlA7ZwFQ74H1SSnNUNokzy6wzJKEOhKNAe92jlA3ACUuLNmCQD1MHUxGAavA1yeAUMGHdJdFB8coJv0MBhGEO1xhji9BKjz9ZJs0F3MBxIGg8+gdwbXRP2HvTWt8mJpGjKIMsAZcgXA2PK1X4ZpXNYEQ6d4/VRxD5D1l0xWYRyUNcFsgNcPjwTGp/foZhpAcQmEBdB4bQyZNiw9a7DwDGYKhvNo4rILae6tmEXbaCDqZ3DMADR9a7AZzC0Fg8HRQNevjAFTds7HgPZPBzUQrdc3x5WUqQy+BEgyDcQMusWby9fEEWkDeLmJhatYujQMSYfc9IavFyKYstN+sULz19X4pJAFmNOfbiD2OhgiAE3v0Vk4B9Owki2jmLPn46yRLI0RSPt1bEJF3HNEis8HLmOwxgCzgckNxs0B1tfua6CoVWDkFwoL40DxCKJV4/gaFg+jVoqnt0gMOVTJj0/MSmVFEXih5ZuHWYiif3IQfeRxvgtYsn/QonFM4SHJRVioComXqaLR7/ev7rfRkga6vOSHqPu6bIwgXsjKmqE0UnmJVzSKKwqvyd3jBoxMT64THL1yrCgiDDBSsycvvaSgRkQ/MRdhXrlX34sVMUX4eQoxVJVkSelay568tHoB80ajNwsD286m8Y7YUWj4xh6pJgyq7qmMFLbUsoNBxJBG2wZD4VHKfLIqA/jkrtcxE+PAZf1rMZcwt/Uy0oLewUyv7xcnFkR7tn1egBjAzRCc8qKUtMTn7TmohJfCBaPjYPa/gpnvatTXeA0EYnCfkwXJFFWV0xnRpdp9COWUNZPuI9ey5+E9MAc7zkn+UHUxRDESoRXn6oJon6V2ia4dnjHvVapGjWaRVBHBRNm11xeT6LLNUlR7aKuppBDHGLOXsJs+LqUHHfpVhBr/tap5toolKq6RKdHwpHWvnALcHIwBDT9TzMri1Oan7rDhXcdF8AEoc2vLCfdpaeSGpV82I0hALqTcPzqFVQ2p1Gh92UQMzbqxIYOZBt+JlnVwZVL5fK22b6giCNWuRJN6ZIu1yyGG7kA3hcEHs+5c4/0iWigyGv3A8K7dq/Tagf1gEAj1cQaCLrr+QPkruaEGXscsn9YuMnsBReQfnRV4sh/P2gRhN31bGGj4Zkh3B0MkLt0pDfMLdkBkSXTj3LLw8FBAJ2/v047oIFgSHbzlrotGbtr6A5vZEY2vlFTJmGWFP8IcmwNoluthLoQq/z4MJ4G8SL5ZaOTXLBaeavRBfIISV04xETOyD+XC8hPNF6GQNLk3zGrC6mAQPDSVBmIGar2gY8CoQFMoiYtTMnMoP4I25dy33zBLBZEcUW12nwNb7ZxmeJE0xiE1WZeoruRaOXSmX/7r983MjEbtKvQOA0E9BaRdDIY522AsFgbLvKQmLhrdoQ0MbtiouYrrQjw8eJgK3dzurCVD+PjbhQsCtVr2tEk3L2iFGi+NBuolbosSL6aqhHEqSA6LlnJenCZ2RYgEgnJCzjc2FlSVy2HkNOdVPUuS9jznDX5zZjg8KZTQLdfrhKWyrZ5cxyQQX9dPy+yu3OBttFo0tNOpteMkfsZg0UUFvySa01E6yjnytdKISPTlBtFpP3r/FuHrB+cG0THmZ6nDKEA3rj51FO+sYSAiJZMiZN9pbmDjPi+43ru2jO4ZqYnHfSId+PLBqQyYriWuxkJNmKorEq3Vy0UwrfBOqsHYsmMly0qRysIUP1p5vQIPVaoN3xwQ1GRKpYziU2W1wmfUFC+UA5LzUl4Q2Vat8UzEvsr6bv3QbVTgG3eeHLO1vCjmRZ3Mj9QW0HCmNrJyiNRoH1m/gZRrKLdWsU7A+/+yu3DSCz2mMjJvQk4r4CZIc0TDRZ6TF7WUwa+CYgx3VNdr67Ja6/pV/gYmP4oI5TPZwcTttFJNMLPqJaa1ptQCah/x3ioLEJHEuh+4BC9cYonVXx8cEGpmIpdQuCczSnOd/1DVVx4cWdlos/C7mugQ6ep3HaPctD0Q+RX84bhEXDNu2u97xGuafsxsxVNFnlKQpuVRBn2CxPkvOXPC496Zd8aGCd8lAN4JRVBqklsbNngoSJHAyLv1jo/6HDmd0dzdn1UwzsJJG8Wij5jfHOb3prYSbU2m7fOMDvy5tkHULoWUxzQtyS+J9Lf09rsA86lkDNoJ87TJg8l0uTVrVmfVccliF8kJOPrPFBMaCGy/vnr3MJ4TsdsHZa33IcrflCzGjJEX5Myoj+Y+0cyFzY9uY/cm0HWc0TPHcHM2u0VCWNKres0wCYNkH6GHnFNBrQHtnnan4/JDKV2m0oE5rLNesw+OY1bWjpnS5i7b9YAuBTlby+AWKWcgZ2ZMuE4Hw5NLIprpQSgoiGa8LAqqS7sbTpvohWhAn81uw0A8s6wnyhD2zSAxYB5HPYwogBmvE/97CJku9REDPfBKZqR3I0WJmN2Hd4GgklLWHYbULbdfVDKgSiVLjHexg5S/Qc8x8WcvnaGzuFNKHjdK1BZFpLWSQusQzyxLzEMsXCZaKGjwrGRqcbSEol83HkWYZDoibeQrMNue5+Xvl9UxJaU1MoXPRNEUqKx5XVzgW0IZv7KEoc9pGhPhFInevopAc2RVTsls9Pam1JxyujCPu+/Cgz7GwHvkFDLh9ENX5CUZvJepf3ynCOtLY2QjWO/KE75gNEiZOmgGg765BnPfL1HafhFPPFvwviM0wesWDMkdHlTbYLkIhpKlQrmQTrrIMDom8kywf+ey73x3Y8SxB4YStR3+ax6mdFGX8jsz7fRsvQWzdFrFix+AmnVf8t5AaZ8csSGo13lWcodkDubKzj0PLaV0XaWSyt8ttO3KzGqdwfPtwxVBRFeq98wi+tqSY4fmoJiu0+Fg0AiPndnrj4t12bh257SRxNpN+3uFhiqWMtENUpL0G1dCJdYd29w55CJSp/1uAt2+HJoUGCtBtDOdjf3V3YpA+xdcW6AaKGsq7hBq0dhCQpVtwgzjt+/kiBtvVtxwUnYN73eoIoykn+WZ2RLduYzRwvVGqolF6XKjc+glrOs7UT6whm/mlF3CLG/YbmFVa2a5fAsqdC1Luano1z3eMPHTw20b/8Sw7B6eqHyhupgLK6qMtuTpyhprvAsdt2hkpOZHcIqrlyQq6eb2XNsbRUXkMNw05VJ69Va+Wfk1rEZD4yFM4gdbwxdiNPo2hxEaW/olZKHeJlCmp496Kxu73QcJNt0/bbr15lMhCC9D34CGAbuN0sY39hcW6sIP+8SWNfa2HWorfU6CDeg/j7AGdqCLPUAwnp27sRG5IzR5eWzUh9W7i503+R6IHVmGMcya9rLq7agNaas0lpC1cQO9H48AYYRn8OlZEMyIRsP1sjgyCU5qiAxFKc8rG56P0P7HMSAoOp5xbGYl6+7YbjV04jOTcCpYQzl2c7O6OwoENa7beQA2GetS3k5c1hynTHUmzlC3X8komuj9/SgQdnO7U3BbEJrEVeo64xaKRmW9dR4pKgcVA8eCiI/U8wvu9VBzvugoOxzXtx7RToGyB34CEIttmuAl6Abkp81c9ipe9524S50WxBS+bgORVneoG0W49V5nFMZNIP52HAjskb9sB9GWfe9KPkmdqGROC8KubgXBHlQQslyBdioCQfx+FIgBwL82Q5TGA3fPYEi1i9qVo0FkYfHvzRsQtue2ZocV/ZDisSDMNCz+s3EDFp09ex7yRjfG8SCQyq0+6zcQ3PdxGwKaiGzuCRKIo0r5Ajq6XzIadHa2bzTVJlusdCyIujv99ISbJSTbzxzoub5rbwF3JIiLNiws5st6u/bZ31f0J9ve0I8rHIjhN4A/4iFH4slBeimq1gaR9SSy9YhNQD7Rd7DwL9Dt/gmqVG4PPT9yq2/SH6aIT1C8UxD0Epf5Qw8UXXeg9fL+y/yKHc1l4BEl8Hhz2UjFtqt7h/RBOoR9qLB3vzgnf46TRm/jUND+cvH7X6c4ME/nCl+siIvf/uZS6GMkckf74S/EwKI/wQmMQWe4xoePJhwIxuATqBuLL5NYwDs/dajwaLqLGE7xu4G3D7vzFOOueCclGLdKrb3OQuwhv15sHJnaEDOcbo2a1dlo/FCPW6YQm86Fw+okv7N6MnZhYNH6VEmH81wrN4NfKDE+nuTXE7sxcHsMaPle8fY2UWxPpOIw7J/mZPqTsYtPsTp108NaKhOJxDLX+fz9TaKIcnuVOtHPvN7v1IM4AXIS/39OIh922oJG06c/Ay/L005b0AD94PO1h8nbXSCs3GvrYY8UkX6Wsp9OIj9/+C4Mu7nfucUj5f3b76CgXdiNNulV5OlZZdCpDb1nfS2J/Lw9WdBssnKmX0SjPH2+2NJQR6fn+RWwK5FfN21Ck8nDfwZwlKCDXgQVHJgqK2eIDE2ePhu+Ouhkyhl+fbtF3v/8IejisD72zhOdW2A8YfoS8jn1f9HDWiLvn96+fft0tvX+B+7BNVRyAFTr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8" descr="Výsledek obrázku pro tles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0" descr="Výsledek obrázku pro tles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2" descr="data:image/png;base64,iVBORw0KGgoAAAANSUhEUgAAAKAAAAB0CAMAAAA1vskmAAABlVBMVEX/////nJycvf//nZ3/n5//oaGdv/+fwf//o6P4mJjtkZH6mZmhxP/vk5P0lZXpj49lSlxWQEWga2++dnZ7aWrj4uLOfn7IfH2lX2Czbm6iZGThiopeOzyob3Q3Ql9nQULYhYV6TU7Ml5c3NUttbYN4S0tsUFeno6yYsOmSW1uwrqw4Mjfu7e9zjL8zKi25nZ3CmpqLf5cvIiOAot2FWFtVOzxicZSUqt9oeaRyaWycmZyrbGxhXG9xS03FwMV6gKFFOzF+mtFTRE0AAABGMTN8VlyGiI2Fd3dZZ4VwYnF+gJOKWFjRtbIkPE19SUkAEiZzc47Mys+dioozOERAREVPYoSNUUtLJyk2ISGtiJRrPURrXmPm1tYaGh9hRU7DgYZJJRh5gYgSLTt4eplKOD6Ia2y+oqRmcHtbIiNPWWAiERQ5FhtbKSnVxsdKWniJh4apg36Oncmvjp6dd4Dlwb+DZV9jUUg5BQhEQks2JDEpKTB/ZnReZ3EAABodMDHFkZFHS2FJKDo4VHLspqaOkJ4xEgAxIxVu3NquAAAQ20lEQVR4nM1c+0PbRrbGzIwtS1hKPLGENLiWWmwsY0gKsnk4Ngs1JERdEkghaSCwyZKmbJNQbve2NOk22d7e+3ffkeSHJEu2TAvZ80trS44/n/Od5xwxMnLZUi5nMtuZlmzf+vTTT999+v51JlO2JXPwPr11L3PpKEIlU9owtsb3/vFo3BGVCiFH2fGtvSeP/vXz/S/GMYE/7N3Z/jjopp6lZZFDMCY2eQRbgpiYWKuZiixhUbqu8AhB8vhf5auH1/jlRCI8hDEqCDdZ+j/0BUgZa2umTEgqCShaXq/ktLU1WZ66SmiUWtvZn59ICAIQcwQJDyUI5NmcpskxZF1wrgBkC8P/Sll5JeC2txvL6fTWuExtGnMJTCaT+hpRlRi1NYh5BKWwaeratcblo6OkS9fkOYXyzgcCIDWnC5DXCvQG1n0RIsVUCGTARPP1paIr75wYEuGSMUiMwxT0woPMZlOKUQomxZos8y1oqkh9BjdxilqZVBTx2WXgypRKpY1Go/TTK0xZb1MLMtlZl44g5Fj5adYxueUZLe0CTsNA1XKm1tRlpakiducy8C3tjY/LW48ey5xLacjMtl9R28qGobEo5hPIZw1VyR1R7SVxTeYhEE7/fHzlfeqUUMopqod0IDndAgiJXpFxyk9JGg3V/P21+nPT+l3A1iogl2DiX2QAGDkvxLyci6G69Y0AQDJXY/1uSxlJ6sfXdSKwgrSmtj/KHP7zT8c3VWdgsp5DPngU4ITCJZMpgQi8kPTDSx2drxHoREMk4dZlhKMrMEODWaP0entQEi8vEZgq6D30oiYUTYxx2jDTNS3vuQ456bZOuj/JSTXUY8SfI0bqg5un9xZnLFn5/PT0ZuMg/NaGziUL6ZiPX46wAhUaD1FsIutCCImWV1HPJwCU89HidGZpf3G+OBpPUBktzs+vLk7+JSxPljclpq4H47MI6KQzkHzYCszUoAjP1ZJ+QgBq7vpSpJqrfO+zs0QiPtqRuIV08rOpQO039pCc69WG9ZUeo2LF9lROIPpTpSfH0Cwomk3z0XIE7d28vTKWGO2RRLF6uxTwA9dEOR/APwqGT7pfEYOmEFZWDCOt9txP42T9LWZSte8GqrC0tFgMgGdDXFhcWvZrsfEEm8lA+8Iscb0PBCMJgKpItPbqdXcrThp6ulDL3+wP7+DHKqVeMD5q6tHiip+LJw+1YHyAL3gA8oZkEaHHtjb3mjUBWuEoRt71N++H1bEwdC0t+rg49bTGBPsHlBTO88bRuS6kgE97kCOSMWtz0vInqNzqC9CYCbFuGBfLSzoTCI+Kgr1gIJ9er9ck95u0DVAK6XcpplM5GH05eLo4EJ6Pi9v1YPvS70qZxF8NAk7Cc90yEDCipmEeKXWZqPa/A+S+pUxpLZR9XulycUcOwWfF4t5LlG94oqVygNiJusTTMMmrMk041McZealfHtn+EO4evVq0uZh5wocBRLrc46yWMHUR2sYlWkVyTGtXh5BS4LhvHi4vrUbHN2pzcfJFLRCEhU9tBmOHkmZhInqhxnn7FUHrX6puvxlCgbaMnTW5EAVCdY4EYwe8RlVIXZz3Bhwkbn3ZF9/IvdXBHuzT4S4OUSDgczgwu1jXsBV+OG8iBIxyPCCHlD8bFt9o4jdPiHFFPaDoIfAs8Hm/e9Pwohf6wxsZubUyLMD4wqa7Acl2IxwUJ4QwctKrLOd7B/D6nYFl4I/D6m90rCp2USDprdDRC5TDbO/g8b+BBmVgKgc3BuQ4vyTGFtZckNg5t854v476CUBP+uc3W06HizGjxdW//a/ehkGrFK9ThAXHQHx8PgK+8p3iMNor/j2vC3rbjpBXKr0lXmR85mD7joy8nhwC39jZby94xOZSTjHvzFsuiC8S/6g0ZiJbOD4285wkAVNXELUtRFz2OfY3xEPgi8I/KqUIdVYLX/HNKw4CWF+n2V0geK2p9PQ/0QUa9yLhG1mO6iPx+HWZoxWIXKCkQxrtL5ieGnkIfOqdaPjK76L6SKI6Tgt3IOesVAtSAf3FEAL4yrNofXrmzQAFxuP2DZR/TQgBg3NOKXBx3dmC5HXl10hz6YPFHgpSRBSV1RBb4IqOzJ/Njh9ljwrPD0NqlaEEChWEUP47Y3ugGr8+82owYeEtnlGxpx8z1c0HD95Uq9Xd6mJ13pKZAg7s1YfDd26V/4jD5ma/0Yolm36iVe/evTv5YGVlxQE4s0DVl3Akbsvqw3H+jykRcFoNWaU1LailWnqj0U+Nh/MeDY7934plUNvSLVQ9zlLc3eP+EEKI87RRAqrTAKRIdv9leEXoq7USq28cp+hXYydmpqU/4CWQVCg2qNadHElDPsSH178JwZipep2k+GZ+cFyML/w2fnElorzVz0DdVZhBRtWNjUCPKb/xfflilA45MVrdu2gShtkJq58Buqe6hpCXzDsBU7TyDwsejcXn30SJ3PHRxeaFEAKYnbY6dVrKCMB3hRf0X3vH1P5cPFaNlpxp4L5AJgax9HX7YxDrPaUtZeP//NTTgDYWvY4aX5iNR8rOieqr4XUI04fOhyAO7A0AVyj5vWRytzjmRpS43ZtcgoRaeS+sOQ7Fl20fkoGQ5gUKW34elhv//rDgHqwW30bBZ8mbvh1Sr3pg9vip5OQhKEnBn0VGwDA9s/TVTHG0jXFsshqtRIy7m6cI+Cj/OPZt2uFg53zEfxd7LSgclneWqjPFVogufihGqxET1eAxUbDY/IOClrcQQrUWMr5jfgoCSLXY+P6TxVGHjdXFiEVs8WH0jglmr1v+ATklpyIAWCUVMj/+NhighXH5k0/mKRsTZ+cRq9jEpBJRhXb8a1WS0qwCUUwPpgdK9z2P+OfJ7dVifOxuNEemfK1EU2En/tm6ZNLPMUn2rAbY18jEgBLx9enS4urCdLRYODr2N9jF0Ec68c+5E+eU2UNZ5XogIlIffCKWKa1Xn0ZU4Vil861CP3wO/9q3Wn2NWr+/WceEcfU21pi4EGnFp5xZ+iyiBittHcCaFjb17/LPfsXgCdo2wCSe/mb5+HBcFGOtlZ+kcvwh8m7KtYiB5l2nJkETIWHbwz+azHIT1pJPDCDheHmk/Pvvv5/ccOSXYbZ7ogKc6QAEbCV4NM0r6137QmE93z7/gcJe/8ORPwPgSrfJQ1oQPnRUwLS4bbksFDW5m8ABkir+2uDPBrio9AUIgaKpEFDerdM+DqCvH4sAuBSNiH7BxbeIAEeLehfgWs9JcIw8zFqrUELd5l3KfMxYJ7Pd6SeXqtUvZuWoAOc7AEFqwhu0ASBpjUUAkZqpUN4BVjMt86Jc+xwFEtNU9CfLF1Hi8ACR6akcAGL1XJZjEJ+eUFIWdMCrdjRH7XYJqscKDxEvvzgdfvPtWjR88fm9VvOIUg+7FgYA8cocTkKiGU2dbWWZ1oEsIo4KgTAnW64DAK9PD43wk6gcNO1tLZiU5zph0Gp/FKo2qVKpqwLjm5RAScU2C1GzPd2mLHg04LCpF2DE0f88BQg4Fa8b7XgDkYA1bb1WK5i4d03PUlyz6UzwXIUGTNUHn5dcBCA1MYxxNa0mcU52QEjU15W6aaaxEIDOBiPoORHFoOLmLOTHly4FoB1m2JSzPosE3SicV543FTHVu6LQBcNJjxUGYs+hKADyULtlEQEmFjGNc7GUQMSanDsu1GqVw3UKdcBwGDJzuu8XgFiqGXEqbEk5KsC/j0uSROOcmU7XRKmWS4soQglL3SjnbWfAkaKlt04HDAu7krkbsR68rlCAmFCdcEpBsXg3GB5iUqqanxNdvwSl97Mciom5qDE786AfwG4IogVrq5hTpvV+vHOZF9WPK9aqwmPSOSaAZM7egYTkOGLxsBF6RFucL853EdolP4ix+KmR9Me74JdAfKwgay2dVvcTaqtORJVWkIL8YbQluL+E4IvPT+7cPP283TcnZiwn5uTcOusfXEPV01YmJTvd0bdzYqvyhpDGS2K/CzpFG1S1KPGwFEbBxKZVe3z5uaPD+MJfOWv3tOLbYLWMpeY9bSWXLijWMQuvuZwDcnjOWSbs3gpxlHgYdkSbWHF2sU/nHSruKoyVEnxjFp5YBaDsBQ2tkgsB4tlHA0ht5lLIe+OTwdvK25Mhs4/EA0f/N50x+9mNr2SqLu9WFtA1TWuuPcyq3SkxvYNlk9IaptTzzFVTgmp+UWddyudV9v7LQVYuzYR4SPzMdrLy787k4e7rkSWlZ0kGWk8PcCINjpJ9FgogIHI2Z1bE9FvvRggkOUOvyUa9vWEAaP9SV/Qtrb+nlO+FDtIT1ZI1IrF/QHyGRv7yhhY4JATWEnzeVOl/WGX9UDlSU6okSrMpN0JsYGg5tJhTHMdBpq7GaKQXD/tGm4x/sO6WlaX9k9VR+wjl3C7WnwVvidoGxNoEi+cwEawteitaCk9xJ5Qjuz+2hZ1T7DAozzptPOy/DHL7LCzIOAc7xfmZxRsn+/utNnbnEQuCIQLI4HODuI5tYaqSb7k8IPZDMC1W1NftqNTWL0DYCE173+8G4LOwjS6szswsLj47PZ2acn/6y305dBYMuVoFuxwXxuQCtttkYLJd5wKcmfOeUkLZCMFX8m1yxRNjY2Ojqyu7u7uTp6XGdsBxS+bZemgOBjQi6l38KCnpc03slPru22LyhOcxkxgaD372IHPueEi8taM8Nr/6CZXJb7atR83CtH7rJxxaYsGkoreuUVM2dZVIdvvp+yEAF7xkBs0gTykbM9ZZsc20+dWZk/0f//tWpGcAdq5LfAhEgJQm7wymH31t1YqQIXNiz81Mfd3z0AJIBcXD0+rY6LxFtQd3Tk9LXw7RVB8sH2ISApGRzgmC3A9r7Sd1kJiTezQN9KbiWaNXelXY+OLD7t3/2ik1Xh8M36pul4wtIWhuiiBrzhpqMusaEpKCd0mX9tGGaZoV1/IjVG/0gNh+n+lHtUFSblz7TuF8cREA5fgQY0mbPZSTHabC5Pm660bIG0+xwHNC9i3ubD+Diw+/+sjUV3XiPqsF/HTaKQAZXmmudVolwGzmOmNDwOcV+4koewE31X7q7v37SwBIIS6ZxNXy6uluR8+I9XqnXefMzn1QWm+HIupSlJ9OLGfzlwJwpFwqZDuBEXifoouJ09mWaa3Yh1vrwMRVPdKidd2pY9n+6/N/BGL6Uccf/aV2StdapgWAfWg6vPREbZh0HgNB8veXBZC624nOBm+egZgy6yxUcKTebNYP17DgS+YAyfUkrXFfXerznlNLvofZul9/NEvTMyRmTkEMYlR9P+3bdAFJowaJ/s1l4rOo+GKrp5myBSkmjY2tuSFNgEQuHHlvhIKZnrjo/HoIiI1vKcQANYKKIDwmHXoCKM4q3m01pNy/mud5Gy8Lci8ZoUSIx6owafq2NNCjq3pq+2DjRk3yqRH20JOWqNOiu6yE+OUVAbTOoje3dOKusJiAZwEQznkeAYEnVwbQOv2bWvuOoNbzvZRg9aDHGcmEu+uD+1cI0AZ576u0KvBW/8T+IzD+wNSca15y5QCpbG88M7Ak1m68DN79olbuqhBdpYk7Ut5uUMmMLD8JXKBDTbGbwz+CBl3yOrcZUNtCKY1smgKAXn2cP1/RlZ1pzPb8MQFhQiQcB2EyZUbcs75EyZwaMu/r5Nj6zrP0OMaKsfGx4VmSWd7yegvgawcjFk23I4/TL1kyO99i12gEsEMeOF2BlHemRb49wgZChMeMr1wypy9q9rO9AKLafyJAK1lvGHvW38rZ2/yIf72nv5TtPzdU8jPw/wH8IxcjL2IyJQAAAABJRU5ErkJggg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144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Bohatý</vt:lpstr>
      <vt:lpstr>můj oblíbený zpěvák, zpěvačka nebo skupina</vt:lpstr>
      <vt:lpstr>Justin Bieber</vt:lpstr>
      <vt:lpstr>životní data a zajímavosti</vt:lpstr>
      <vt:lpstr>diskografie</vt:lpstr>
      <vt:lpstr>Hudební ukázky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referátu</dc:title>
  <dc:creator>Anežka Nováková</dc:creator>
  <cp:lastModifiedBy>Anežka Nováková</cp:lastModifiedBy>
  <cp:revision>6</cp:revision>
  <dcterms:created xsi:type="dcterms:W3CDTF">2016-03-17T10:23:18Z</dcterms:created>
  <dcterms:modified xsi:type="dcterms:W3CDTF">2016-03-17T14:54:08Z</dcterms:modified>
</cp:coreProperties>
</file>