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A926DF-FC41-4121-AEA1-0D7B5653435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013BCF6-E58E-46C9-B95F-8DC0175443F6}">
      <dgm:prSet/>
      <dgm:spPr/>
      <dgm:t>
        <a:bodyPr/>
        <a:lstStyle/>
        <a:p>
          <a:r>
            <a:rPr lang="cs-CZ"/>
            <a:t>Budeme </a:t>
          </a:r>
          <a:r>
            <a:rPr lang="cs-CZ" b="1"/>
            <a:t>násobit a dělit v oboru přirozených čísel</a:t>
          </a:r>
          <a:r>
            <a:rPr lang="cs-CZ"/>
            <a:t>.</a:t>
          </a:r>
          <a:endParaRPr lang="en-US"/>
        </a:p>
      </dgm:t>
    </dgm:pt>
    <dgm:pt modelId="{86667AF8-0625-4823-8D41-53DB9540585C}" type="parTrans" cxnId="{F2E9A20D-B90F-4883-88CB-AD93529E9992}">
      <dgm:prSet/>
      <dgm:spPr/>
      <dgm:t>
        <a:bodyPr/>
        <a:lstStyle/>
        <a:p>
          <a:endParaRPr lang="en-US"/>
        </a:p>
      </dgm:t>
    </dgm:pt>
    <dgm:pt modelId="{4BD91314-E874-4B6C-B460-F82F975F930D}" type="sibTrans" cxnId="{F2E9A20D-B90F-4883-88CB-AD93529E9992}">
      <dgm:prSet/>
      <dgm:spPr/>
      <dgm:t>
        <a:bodyPr/>
        <a:lstStyle/>
        <a:p>
          <a:endParaRPr lang="en-US"/>
        </a:p>
      </dgm:t>
    </dgm:pt>
    <dgm:pt modelId="{8547270B-29A6-4C25-99B9-715E86466804}">
      <dgm:prSet/>
      <dgm:spPr/>
      <dgm:t>
        <a:bodyPr/>
        <a:lstStyle/>
        <a:p>
          <a:r>
            <a:rPr lang="cs-CZ"/>
            <a:t>PS str. 13-15 / cv. 3-8, 11-13, 15, 16</a:t>
          </a:r>
          <a:endParaRPr lang="en-US"/>
        </a:p>
      </dgm:t>
    </dgm:pt>
    <dgm:pt modelId="{B0AFC3B4-2B6A-493A-A323-019CC8013032}" type="parTrans" cxnId="{9B554368-200D-4078-877B-6079C79FC500}">
      <dgm:prSet/>
      <dgm:spPr/>
      <dgm:t>
        <a:bodyPr/>
        <a:lstStyle/>
        <a:p>
          <a:endParaRPr lang="en-US"/>
        </a:p>
      </dgm:t>
    </dgm:pt>
    <dgm:pt modelId="{1C7D7036-B9DC-43D0-9825-80D8F591CFCC}" type="sibTrans" cxnId="{9B554368-200D-4078-877B-6079C79FC500}">
      <dgm:prSet/>
      <dgm:spPr/>
      <dgm:t>
        <a:bodyPr/>
        <a:lstStyle/>
        <a:p>
          <a:endParaRPr lang="en-US"/>
        </a:p>
      </dgm:t>
    </dgm:pt>
    <dgm:pt modelId="{CEBDDEF0-BB36-4326-AAE3-C52A691F34AC}">
      <dgm:prSet/>
      <dgm:spPr/>
      <dgm:t>
        <a:bodyPr/>
        <a:lstStyle/>
        <a:p>
          <a:r>
            <a:rPr lang="cs-CZ"/>
            <a:t>Budeme řešit </a:t>
          </a:r>
          <a:r>
            <a:rPr lang="cs-CZ" b="1"/>
            <a:t>slovní úlohy </a:t>
          </a:r>
          <a:r>
            <a:rPr lang="cs-CZ"/>
            <a:t>a při jejich řešení využívat osvojené a procvičené matematické operace.</a:t>
          </a:r>
          <a:endParaRPr lang="en-US"/>
        </a:p>
      </dgm:t>
    </dgm:pt>
    <dgm:pt modelId="{2C7CC0FD-2908-4335-9B4B-EFA4A547B817}" type="parTrans" cxnId="{7A3CA6B1-A1A8-4D8F-9C47-F3C95957DD33}">
      <dgm:prSet/>
      <dgm:spPr/>
      <dgm:t>
        <a:bodyPr/>
        <a:lstStyle/>
        <a:p>
          <a:endParaRPr lang="en-US"/>
        </a:p>
      </dgm:t>
    </dgm:pt>
    <dgm:pt modelId="{0F973FEF-A335-4BC1-8EB7-7C3514783820}" type="sibTrans" cxnId="{7A3CA6B1-A1A8-4D8F-9C47-F3C95957DD33}">
      <dgm:prSet/>
      <dgm:spPr/>
      <dgm:t>
        <a:bodyPr/>
        <a:lstStyle/>
        <a:p>
          <a:endParaRPr lang="en-US"/>
        </a:p>
      </dgm:t>
    </dgm:pt>
    <dgm:pt modelId="{E19813F5-0DF5-4913-9A4C-FE490177FFFE}">
      <dgm:prSet/>
      <dgm:spPr/>
      <dgm:t>
        <a:bodyPr/>
        <a:lstStyle/>
        <a:p>
          <a:r>
            <a:rPr lang="cs-CZ"/>
            <a:t>PS str 13-15 / cv. 2, 9, 10, 14</a:t>
          </a:r>
          <a:endParaRPr lang="en-US"/>
        </a:p>
      </dgm:t>
    </dgm:pt>
    <dgm:pt modelId="{FBF66345-E3B7-4FF1-9519-9B98393D80D1}" type="parTrans" cxnId="{1AEB6511-24B1-4A9C-B81C-B486BE33EA11}">
      <dgm:prSet/>
      <dgm:spPr/>
      <dgm:t>
        <a:bodyPr/>
        <a:lstStyle/>
        <a:p>
          <a:endParaRPr lang="en-US"/>
        </a:p>
      </dgm:t>
    </dgm:pt>
    <dgm:pt modelId="{BBD6FC7C-C569-42A0-9230-730C23F0418B}" type="sibTrans" cxnId="{1AEB6511-24B1-4A9C-B81C-B486BE33EA11}">
      <dgm:prSet/>
      <dgm:spPr/>
      <dgm:t>
        <a:bodyPr/>
        <a:lstStyle/>
        <a:p>
          <a:endParaRPr lang="en-US"/>
        </a:p>
      </dgm:t>
    </dgm:pt>
    <dgm:pt modelId="{51FEC33A-1A91-4EBF-AF5D-97EA64797F1D}">
      <dgm:prSet/>
      <dgm:spPr/>
      <dgm:t>
        <a:bodyPr/>
        <a:lstStyle/>
        <a:p>
          <a:r>
            <a:rPr lang="cs-CZ"/>
            <a:t>Budeme </a:t>
          </a:r>
          <a:r>
            <a:rPr lang="cs-CZ" b="1"/>
            <a:t>rýsovat</a:t>
          </a:r>
          <a:r>
            <a:rPr lang="cs-CZ"/>
            <a:t> jednoduché rovinné obrazce (modrý sešit).</a:t>
          </a:r>
          <a:endParaRPr lang="en-US"/>
        </a:p>
      </dgm:t>
    </dgm:pt>
    <dgm:pt modelId="{67666DF5-8A18-4456-A792-FED8F93B8BA7}" type="parTrans" cxnId="{39C388C7-EA73-4340-BA2D-6F016EC8BA16}">
      <dgm:prSet/>
      <dgm:spPr/>
      <dgm:t>
        <a:bodyPr/>
        <a:lstStyle/>
        <a:p>
          <a:endParaRPr lang="en-US"/>
        </a:p>
      </dgm:t>
    </dgm:pt>
    <dgm:pt modelId="{91E9769D-ADC1-41EC-A5FA-C7DC29ED5328}" type="sibTrans" cxnId="{39C388C7-EA73-4340-BA2D-6F016EC8BA16}">
      <dgm:prSet/>
      <dgm:spPr/>
      <dgm:t>
        <a:bodyPr/>
        <a:lstStyle/>
        <a:p>
          <a:endParaRPr lang="en-US"/>
        </a:p>
      </dgm:t>
    </dgm:pt>
    <dgm:pt modelId="{21102BA4-D7DA-48C0-8EA3-4647F84791CE}">
      <dgm:prSet/>
      <dgm:spPr/>
      <dgm:t>
        <a:bodyPr/>
        <a:lstStyle/>
        <a:p>
          <a:r>
            <a:rPr lang="cs-CZ" dirty="0"/>
            <a:t>úsečky, přímky, kružnice, trojúhelníky, čtverce a obdélníky</a:t>
          </a:r>
          <a:endParaRPr lang="en-US" dirty="0"/>
        </a:p>
      </dgm:t>
    </dgm:pt>
    <dgm:pt modelId="{4EF6ADF9-9253-4465-A8F1-A46097BC7298}" type="parTrans" cxnId="{129F23A3-EFE0-4135-9E24-A500A4FE3DB8}">
      <dgm:prSet/>
      <dgm:spPr/>
      <dgm:t>
        <a:bodyPr/>
        <a:lstStyle/>
        <a:p>
          <a:endParaRPr lang="en-US"/>
        </a:p>
      </dgm:t>
    </dgm:pt>
    <dgm:pt modelId="{FBB6B36F-C6A2-45B6-B463-53E82D3E79C8}" type="sibTrans" cxnId="{129F23A3-EFE0-4135-9E24-A500A4FE3DB8}">
      <dgm:prSet/>
      <dgm:spPr/>
      <dgm:t>
        <a:bodyPr/>
        <a:lstStyle/>
        <a:p>
          <a:endParaRPr lang="en-US"/>
        </a:p>
      </dgm:t>
    </dgm:pt>
    <dgm:pt modelId="{7D566BED-A180-4BA1-9CEF-11F629A83786}">
      <dgm:prSet/>
      <dgm:spPr/>
      <dgm:t>
        <a:bodyPr/>
        <a:lstStyle/>
        <a:p>
          <a:r>
            <a:rPr lang="cs-CZ"/>
            <a:t>Vše ještě procvičíme na </a:t>
          </a:r>
          <a:r>
            <a:rPr lang="cs-CZ" b="1"/>
            <a:t>zábavné kruhové hře </a:t>
          </a:r>
          <a:r>
            <a:rPr lang="cs-CZ"/>
            <a:t>a na pracovním listu.</a:t>
          </a:r>
          <a:endParaRPr lang="en-US"/>
        </a:p>
      </dgm:t>
    </dgm:pt>
    <dgm:pt modelId="{A6E6A7FE-66DD-45D2-BBEF-E945128EEC10}" type="parTrans" cxnId="{654B9FFB-8664-49EB-A8C6-89148726FCD9}">
      <dgm:prSet/>
      <dgm:spPr/>
      <dgm:t>
        <a:bodyPr/>
        <a:lstStyle/>
        <a:p>
          <a:endParaRPr lang="en-US"/>
        </a:p>
      </dgm:t>
    </dgm:pt>
    <dgm:pt modelId="{182FC032-ADBD-449F-B9E7-5E8103D088B0}" type="sibTrans" cxnId="{654B9FFB-8664-49EB-A8C6-89148726FCD9}">
      <dgm:prSet/>
      <dgm:spPr/>
      <dgm:t>
        <a:bodyPr/>
        <a:lstStyle/>
        <a:p>
          <a:endParaRPr lang="en-US"/>
        </a:p>
      </dgm:t>
    </dgm:pt>
    <dgm:pt modelId="{9B3E70D7-90DC-43A6-A303-CF8524B55E5C}">
      <dgm:prSet/>
      <dgm:spPr/>
      <dgm:t>
        <a:bodyPr/>
        <a:lstStyle/>
        <a:p>
          <a:r>
            <a:rPr lang="cs-CZ"/>
            <a:t>Záměrně pracovní list a úlohy budou v příloze až v průběhu týdne.</a:t>
          </a:r>
          <a:endParaRPr lang="en-US"/>
        </a:p>
      </dgm:t>
    </dgm:pt>
    <dgm:pt modelId="{3BEB24B2-4396-4291-8905-D38608EF7F1F}" type="parTrans" cxnId="{FC442D38-48FC-4889-B743-6AC6423EF71E}">
      <dgm:prSet/>
      <dgm:spPr/>
      <dgm:t>
        <a:bodyPr/>
        <a:lstStyle/>
        <a:p>
          <a:endParaRPr lang="en-US"/>
        </a:p>
      </dgm:t>
    </dgm:pt>
    <dgm:pt modelId="{39C76CE2-FB1E-4C96-A760-8890D3E52B10}" type="sibTrans" cxnId="{FC442D38-48FC-4889-B743-6AC6423EF71E}">
      <dgm:prSet/>
      <dgm:spPr/>
      <dgm:t>
        <a:bodyPr/>
        <a:lstStyle/>
        <a:p>
          <a:endParaRPr lang="en-US"/>
        </a:p>
      </dgm:t>
    </dgm:pt>
    <dgm:pt modelId="{4AE722C0-FD94-4F8E-A18E-9E5FD28A4B9B}" type="pres">
      <dgm:prSet presAssocID="{00A926DF-FC41-4121-AEA1-0D7B5653435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61178B6-F5E7-4EE3-B578-F4307EBA615B}" type="pres">
      <dgm:prSet presAssocID="{E013BCF6-E58E-46C9-B95F-8DC0175443F6}" presName="compNode" presStyleCnt="0"/>
      <dgm:spPr/>
    </dgm:pt>
    <dgm:pt modelId="{E963BFF5-03A1-4594-A640-5759A79B2270}" type="pres">
      <dgm:prSet presAssocID="{E013BCF6-E58E-46C9-B95F-8DC0175443F6}" presName="bgRect" presStyleLbl="bgShp" presStyleIdx="0" presStyleCnt="4"/>
      <dgm:spPr/>
    </dgm:pt>
    <dgm:pt modelId="{32FC9C2A-0DD2-4DD5-91CC-24EC3BCF0979}" type="pres">
      <dgm:prSet presAssocID="{E013BCF6-E58E-46C9-B95F-8DC0175443F6}" presName="iconRect" presStyleLbl="node1" presStyleIdx="0" presStyleCnt="4"/>
      <dgm:spPr>
        <a:prstGeom prst="mathMultiply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7E6BB0A8-50D1-4930-8B1B-1F69BAF38A17}" type="pres">
      <dgm:prSet presAssocID="{E013BCF6-E58E-46C9-B95F-8DC0175443F6}" presName="spaceRect" presStyleCnt="0"/>
      <dgm:spPr/>
    </dgm:pt>
    <dgm:pt modelId="{C66271B8-DAB9-48CE-999C-916111A2FFFD}" type="pres">
      <dgm:prSet presAssocID="{E013BCF6-E58E-46C9-B95F-8DC0175443F6}" presName="parTx" presStyleLbl="revTx" presStyleIdx="0" presStyleCnt="8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CFFAF181-2F8D-4B89-BACE-C33A7C375A34}" type="pres">
      <dgm:prSet presAssocID="{E013BCF6-E58E-46C9-B95F-8DC0175443F6}" presName="desTx" presStyleLbl="revTx" presStyleIdx="1" presStyleCnt="8">
        <dgm:presLayoutVars/>
      </dgm:prSet>
      <dgm:spPr/>
      <dgm:t>
        <a:bodyPr/>
        <a:lstStyle/>
        <a:p>
          <a:endParaRPr lang="cs-CZ"/>
        </a:p>
      </dgm:t>
    </dgm:pt>
    <dgm:pt modelId="{04A01301-F0CF-472F-9A95-621A91110035}" type="pres">
      <dgm:prSet presAssocID="{4BD91314-E874-4B6C-B460-F82F975F930D}" presName="sibTrans" presStyleCnt="0"/>
      <dgm:spPr/>
    </dgm:pt>
    <dgm:pt modelId="{70B09DDA-858F-49CB-BC0A-A25FC5F58ED2}" type="pres">
      <dgm:prSet presAssocID="{CEBDDEF0-BB36-4326-AAE3-C52A691F34AC}" presName="compNode" presStyleCnt="0"/>
      <dgm:spPr/>
    </dgm:pt>
    <dgm:pt modelId="{6B2F60E8-EA7B-4031-98DD-D00D2A933C80}" type="pres">
      <dgm:prSet presAssocID="{CEBDDEF0-BB36-4326-AAE3-C52A691F34AC}" presName="bgRect" presStyleLbl="bgShp" presStyleIdx="1" presStyleCnt="4"/>
      <dgm:spPr/>
    </dgm:pt>
    <dgm:pt modelId="{88FAE490-346E-4E9F-80EE-13EF1D9EF991}" type="pres">
      <dgm:prSet presAssocID="{CEBDDEF0-BB36-4326-AAE3-C52A691F34A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120EF411-6732-4544-B741-AF249A81C1EE}" type="pres">
      <dgm:prSet presAssocID="{CEBDDEF0-BB36-4326-AAE3-C52A691F34AC}" presName="spaceRect" presStyleCnt="0"/>
      <dgm:spPr/>
    </dgm:pt>
    <dgm:pt modelId="{802E5BEA-C958-40FF-8A5D-D6625F74061B}" type="pres">
      <dgm:prSet presAssocID="{CEBDDEF0-BB36-4326-AAE3-C52A691F34AC}" presName="parTx" presStyleLbl="revTx" presStyleIdx="2" presStyleCnt="8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19072D6A-3E3B-4739-926B-E87DCA1A866E}" type="pres">
      <dgm:prSet presAssocID="{CEBDDEF0-BB36-4326-AAE3-C52A691F34AC}" presName="desTx" presStyleLbl="revTx" presStyleIdx="3" presStyleCnt="8">
        <dgm:presLayoutVars/>
      </dgm:prSet>
      <dgm:spPr/>
      <dgm:t>
        <a:bodyPr/>
        <a:lstStyle/>
        <a:p>
          <a:endParaRPr lang="cs-CZ"/>
        </a:p>
      </dgm:t>
    </dgm:pt>
    <dgm:pt modelId="{229D7AF1-78FC-4941-B7FE-6A34E4125F3B}" type="pres">
      <dgm:prSet presAssocID="{0F973FEF-A335-4BC1-8EB7-7C3514783820}" presName="sibTrans" presStyleCnt="0"/>
      <dgm:spPr/>
    </dgm:pt>
    <dgm:pt modelId="{5F47BEA4-B801-48F1-B807-9E8FA4A6E7E9}" type="pres">
      <dgm:prSet presAssocID="{51FEC33A-1A91-4EBF-AF5D-97EA64797F1D}" presName="compNode" presStyleCnt="0"/>
      <dgm:spPr/>
    </dgm:pt>
    <dgm:pt modelId="{DE012DEC-512C-47E9-B91C-B98111D8937D}" type="pres">
      <dgm:prSet presAssocID="{51FEC33A-1A91-4EBF-AF5D-97EA64797F1D}" presName="bgRect" presStyleLbl="bgShp" presStyleIdx="2" presStyleCnt="4"/>
      <dgm:spPr/>
    </dgm:pt>
    <dgm:pt modelId="{A909B48A-E5A0-435F-9586-5233080546F9}" type="pres">
      <dgm:prSet presAssocID="{51FEC33A-1A91-4EBF-AF5D-97EA64797F1D}" presName="iconRect" presStyleLbl="node1" presStyleIdx="2" presStyleCnt="4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Drawing Compass"/>
        </a:ext>
      </dgm:extLst>
    </dgm:pt>
    <dgm:pt modelId="{C983B7BE-F92F-46F6-9517-18165497C23F}" type="pres">
      <dgm:prSet presAssocID="{51FEC33A-1A91-4EBF-AF5D-97EA64797F1D}" presName="spaceRect" presStyleCnt="0"/>
      <dgm:spPr/>
    </dgm:pt>
    <dgm:pt modelId="{AD0D2677-8C1C-4C34-83EC-2FEE016BEDF9}" type="pres">
      <dgm:prSet presAssocID="{51FEC33A-1A91-4EBF-AF5D-97EA64797F1D}" presName="parTx" presStyleLbl="revTx" presStyleIdx="4" presStyleCnt="8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81C33738-6288-4261-97EE-B7E9D2074307}" type="pres">
      <dgm:prSet presAssocID="{51FEC33A-1A91-4EBF-AF5D-97EA64797F1D}" presName="desTx" presStyleLbl="revTx" presStyleIdx="5" presStyleCnt="8">
        <dgm:presLayoutVars/>
      </dgm:prSet>
      <dgm:spPr/>
      <dgm:t>
        <a:bodyPr/>
        <a:lstStyle/>
        <a:p>
          <a:endParaRPr lang="cs-CZ"/>
        </a:p>
      </dgm:t>
    </dgm:pt>
    <dgm:pt modelId="{39FA240E-77B7-4CD9-A517-9A8E40AC02BC}" type="pres">
      <dgm:prSet presAssocID="{91E9769D-ADC1-41EC-A5FA-C7DC29ED5328}" presName="sibTrans" presStyleCnt="0"/>
      <dgm:spPr/>
    </dgm:pt>
    <dgm:pt modelId="{24DC6DA7-AF27-4563-8F35-5B437ED14849}" type="pres">
      <dgm:prSet presAssocID="{7D566BED-A180-4BA1-9CEF-11F629A83786}" presName="compNode" presStyleCnt="0"/>
      <dgm:spPr/>
    </dgm:pt>
    <dgm:pt modelId="{F5F6FDD5-CB19-4374-9FC8-71AF0496ED50}" type="pres">
      <dgm:prSet presAssocID="{7D566BED-A180-4BA1-9CEF-11F629A83786}" presName="bgRect" presStyleLbl="bgShp" presStyleIdx="3" presStyleCnt="4"/>
      <dgm:spPr/>
    </dgm:pt>
    <dgm:pt modelId="{AF038415-D806-4585-B46B-906AB1A31FA0}" type="pres">
      <dgm:prSet presAssocID="{7D566BED-A180-4BA1-9CEF-11F629A83786}" presName="iconRect" presStyleLbl="node1" presStyleIdx="3" presStyleCnt="4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327F445D-E325-422E-921B-5D97E5515510}" type="pres">
      <dgm:prSet presAssocID="{7D566BED-A180-4BA1-9CEF-11F629A83786}" presName="spaceRect" presStyleCnt="0"/>
      <dgm:spPr/>
    </dgm:pt>
    <dgm:pt modelId="{B393EB9C-55DA-433B-AE45-5C5DBC289427}" type="pres">
      <dgm:prSet presAssocID="{7D566BED-A180-4BA1-9CEF-11F629A83786}" presName="parTx" presStyleLbl="revTx" presStyleIdx="6" presStyleCnt="8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EB181815-E5B7-49DD-9111-E37EB7676E6F}" type="pres">
      <dgm:prSet presAssocID="{7D566BED-A180-4BA1-9CEF-11F629A83786}" presName="desTx" presStyleLbl="revTx" presStyleIdx="7" presStyleCnt="8">
        <dgm:presLayoutVars/>
      </dgm:prSet>
      <dgm:spPr/>
      <dgm:t>
        <a:bodyPr/>
        <a:lstStyle/>
        <a:p>
          <a:endParaRPr lang="cs-CZ"/>
        </a:p>
      </dgm:t>
    </dgm:pt>
  </dgm:ptLst>
  <dgm:cxnLst>
    <dgm:cxn modelId="{7A387049-E840-4BF0-8948-563BB7413185}" type="presOf" srcId="{CEBDDEF0-BB36-4326-AAE3-C52A691F34AC}" destId="{802E5BEA-C958-40FF-8A5D-D6625F74061B}" srcOrd="0" destOrd="0" presId="urn:microsoft.com/office/officeart/2018/2/layout/IconVerticalSolidList"/>
    <dgm:cxn modelId="{15D6BEA7-00AF-4C02-B0A1-2A2A67E459F1}" type="presOf" srcId="{E013BCF6-E58E-46C9-B95F-8DC0175443F6}" destId="{C66271B8-DAB9-48CE-999C-916111A2FFFD}" srcOrd="0" destOrd="0" presId="urn:microsoft.com/office/officeart/2018/2/layout/IconVerticalSolidList"/>
    <dgm:cxn modelId="{0368E7D3-AEB5-4508-8FA8-AB9D5FAACA25}" type="presOf" srcId="{8547270B-29A6-4C25-99B9-715E86466804}" destId="{CFFAF181-2F8D-4B89-BACE-C33A7C375A34}" srcOrd="0" destOrd="0" presId="urn:microsoft.com/office/officeart/2018/2/layout/IconVerticalSolidList"/>
    <dgm:cxn modelId="{7A3CA6B1-A1A8-4D8F-9C47-F3C95957DD33}" srcId="{00A926DF-FC41-4121-AEA1-0D7B5653435C}" destId="{CEBDDEF0-BB36-4326-AAE3-C52A691F34AC}" srcOrd="1" destOrd="0" parTransId="{2C7CC0FD-2908-4335-9B4B-EFA4A547B817}" sibTransId="{0F973FEF-A335-4BC1-8EB7-7C3514783820}"/>
    <dgm:cxn modelId="{DD8ACF0A-97B6-485D-91E2-5C9CE83BB6E7}" type="presOf" srcId="{21102BA4-D7DA-48C0-8EA3-4647F84791CE}" destId="{81C33738-6288-4261-97EE-B7E9D2074307}" srcOrd="0" destOrd="0" presId="urn:microsoft.com/office/officeart/2018/2/layout/IconVerticalSolidList"/>
    <dgm:cxn modelId="{9B554368-200D-4078-877B-6079C79FC500}" srcId="{E013BCF6-E58E-46C9-B95F-8DC0175443F6}" destId="{8547270B-29A6-4C25-99B9-715E86466804}" srcOrd="0" destOrd="0" parTransId="{B0AFC3B4-2B6A-493A-A323-019CC8013032}" sibTransId="{1C7D7036-B9DC-43D0-9825-80D8F591CFCC}"/>
    <dgm:cxn modelId="{08EC0F71-544D-4A69-93D9-FBEADE0C4964}" type="presOf" srcId="{00A926DF-FC41-4121-AEA1-0D7B5653435C}" destId="{4AE722C0-FD94-4F8E-A18E-9E5FD28A4B9B}" srcOrd="0" destOrd="0" presId="urn:microsoft.com/office/officeart/2018/2/layout/IconVerticalSolidList"/>
    <dgm:cxn modelId="{F2E9A20D-B90F-4883-88CB-AD93529E9992}" srcId="{00A926DF-FC41-4121-AEA1-0D7B5653435C}" destId="{E013BCF6-E58E-46C9-B95F-8DC0175443F6}" srcOrd="0" destOrd="0" parTransId="{86667AF8-0625-4823-8D41-53DB9540585C}" sibTransId="{4BD91314-E874-4B6C-B460-F82F975F930D}"/>
    <dgm:cxn modelId="{F2707B4D-8BE5-42B7-93D3-63CE806CAAB4}" type="presOf" srcId="{E19813F5-0DF5-4913-9A4C-FE490177FFFE}" destId="{19072D6A-3E3B-4739-926B-E87DCA1A866E}" srcOrd="0" destOrd="0" presId="urn:microsoft.com/office/officeart/2018/2/layout/IconVerticalSolidList"/>
    <dgm:cxn modelId="{2CDA56BE-2F2B-4BFA-83A2-4B65777061B1}" type="presOf" srcId="{9B3E70D7-90DC-43A6-A303-CF8524B55E5C}" destId="{EB181815-E5B7-49DD-9111-E37EB7676E6F}" srcOrd="0" destOrd="0" presId="urn:microsoft.com/office/officeart/2018/2/layout/IconVerticalSolidList"/>
    <dgm:cxn modelId="{129F23A3-EFE0-4135-9E24-A500A4FE3DB8}" srcId="{51FEC33A-1A91-4EBF-AF5D-97EA64797F1D}" destId="{21102BA4-D7DA-48C0-8EA3-4647F84791CE}" srcOrd="0" destOrd="0" parTransId="{4EF6ADF9-9253-4465-A8F1-A46097BC7298}" sibTransId="{FBB6B36F-C6A2-45B6-B463-53E82D3E79C8}"/>
    <dgm:cxn modelId="{654B9FFB-8664-49EB-A8C6-89148726FCD9}" srcId="{00A926DF-FC41-4121-AEA1-0D7B5653435C}" destId="{7D566BED-A180-4BA1-9CEF-11F629A83786}" srcOrd="3" destOrd="0" parTransId="{A6E6A7FE-66DD-45D2-BBEF-E945128EEC10}" sibTransId="{182FC032-ADBD-449F-B9E7-5E8103D088B0}"/>
    <dgm:cxn modelId="{8F6D6F0B-DB2B-40C5-BE9B-F5E4BCC8AB1E}" type="presOf" srcId="{51FEC33A-1A91-4EBF-AF5D-97EA64797F1D}" destId="{AD0D2677-8C1C-4C34-83EC-2FEE016BEDF9}" srcOrd="0" destOrd="0" presId="urn:microsoft.com/office/officeart/2018/2/layout/IconVerticalSolidList"/>
    <dgm:cxn modelId="{FC442D38-48FC-4889-B743-6AC6423EF71E}" srcId="{7D566BED-A180-4BA1-9CEF-11F629A83786}" destId="{9B3E70D7-90DC-43A6-A303-CF8524B55E5C}" srcOrd="0" destOrd="0" parTransId="{3BEB24B2-4396-4291-8905-D38608EF7F1F}" sibTransId="{39C76CE2-FB1E-4C96-A760-8890D3E52B10}"/>
    <dgm:cxn modelId="{1AEB6511-24B1-4A9C-B81C-B486BE33EA11}" srcId="{CEBDDEF0-BB36-4326-AAE3-C52A691F34AC}" destId="{E19813F5-0DF5-4913-9A4C-FE490177FFFE}" srcOrd="0" destOrd="0" parTransId="{FBF66345-E3B7-4FF1-9519-9B98393D80D1}" sibTransId="{BBD6FC7C-C569-42A0-9230-730C23F0418B}"/>
    <dgm:cxn modelId="{39C388C7-EA73-4340-BA2D-6F016EC8BA16}" srcId="{00A926DF-FC41-4121-AEA1-0D7B5653435C}" destId="{51FEC33A-1A91-4EBF-AF5D-97EA64797F1D}" srcOrd="2" destOrd="0" parTransId="{67666DF5-8A18-4456-A792-FED8F93B8BA7}" sibTransId="{91E9769D-ADC1-41EC-A5FA-C7DC29ED5328}"/>
    <dgm:cxn modelId="{E1F306BF-9ED7-4919-B9D4-34328BC30A67}" type="presOf" srcId="{7D566BED-A180-4BA1-9CEF-11F629A83786}" destId="{B393EB9C-55DA-433B-AE45-5C5DBC289427}" srcOrd="0" destOrd="0" presId="urn:microsoft.com/office/officeart/2018/2/layout/IconVerticalSolidList"/>
    <dgm:cxn modelId="{4F620567-2D55-4654-AA2B-FE55AB2CE76F}" type="presParOf" srcId="{4AE722C0-FD94-4F8E-A18E-9E5FD28A4B9B}" destId="{861178B6-F5E7-4EE3-B578-F4307EBA615B}" srcOrd="0" destOrd="0" presId="urn:microsoft.com/office/officeart/2018/2/layout/IconVerticalSolidList"/>
    <dgm:cxn modelId="{C57BCC87-84F5-4668-B9A0-F8E4433440DB}" type="presParOf" srcId="{861178B6-F5E7-4EE3-B578-F4307EBA615B}" destId="{E963BFF5-03A1-4594-A640-5759A79B2270}" srcOrd="0" destOrd="0" presId="urn:microsoft.com/office/officeart/2018/2/layout/IconVerticalSolidList"/>
    <dgm:cxn modelId="{C08B0C3C-5C97-42EE-BB2B-CADFC41BC138}" type="presParOf" srcId="{861178B6-F5E7-4EE3-B578-F4307EBA615B}" destId="{32FC9C2A-0DD2-4DD5-91CC-24EC3BCF0979}" srcOrd="1" destOrd="0" presId="urn:microsoft.com/office/officeart/2018/2/layout/IconVerticalSolidList"/>
    <dgm:cxn modelId="{C1546BA3-D97A-4CE2-BA81-5DDEC64FAE40}" type="presParOf" srcId="{861178B6-F5E7-4EE3-B578-F4307EBA615B}" destId="{7E6BB0A8-50D1-4930-8B1B-1F69BAF38A17}" srcOrd="2" destOrd="0" presId="urn:microsoft.com/office/officeart/2018/2/layout/IconVerticalSolidList"/>
    <dgm:cxn modelId="{A09C34B0-ED19-4749-806C-DC78FB110805}" type="presParOf" srcId="{861178B6-F5E7-4EE3-B578-F4307EBA615B}" destId="{C66271B8-DAB9-48CE-999C-916111A2FFFD}" srcOrd="3" destOrd="0" presId="urn:microsoft.com/office/officeart/2018/2/layout/IconVerticalSolidList"/>
    <dgm:cxn modelId="{E19CAF10-B6ED-4006-A239-FF4A11A50B1D}" type="presParOf" srcId="{861178B6-F5E7-4EE3-B578-F4307EBA615B}" destId="{CFFAF181-2F8D-4B89-BACE-C33A7C375A34}" srcOrd="4" destOrd="0" presId="urn:microsoft.com/office/officeart/2018/2/layout/IconVerticalSolidList"/>
    <dgm:cxn modelId="{57716597-518C-4C04-B71B-C4D46BAC31C0}" type="presParOf" srcId="{4AE722C0-FD94-4F8E-A18E-9E5FD28A4B9B}" destId="{04A01301-F0CF-472F-9A95-621A91110035}" srcOrd="1" destOrd="0" presId="urn:microsoft.com/office/officeart/2018/2/layout/IconVerticalSolidList"/>
    <dgm:cxn modelId="{3C59ECBA-1FE3-4D9A-97B1-94CC0B14911F}" type="presParOf" srcId="{4AE722C0-FD94-4F8E-A18E-9E5FD28A4B9B}" destId="{70B09DDA-858F-49CB-BC0A-A25FC5F58ED2}" srcOrd="2" destOrd="0" presId="urn:microsoft.com/office/officeart/2018/2/layout/IconVerticalSolidList"/>
    <dgm:cxn modelId="{48E92458-E5C0-48A3-B9F0-EAFBDE46508D}" type="presParOf" srcId="{70B09DDA-858F-49CB-BC0A-A25FC5F58ED2}" destId="{6B2F60E8-EA7B-4031-98DD-D00D2A933C80}" srcOrd="0" destOrd="0" presId="urn:microsoft.com/office/officeart/2018/2/layout/IconVerticalSolidList"/>
    <dgm:cxn modelId="{794FAE48-AFC8-4DDE-B517-820EEA16770A}" type="presParOf" srcId="{70B09DDA-858F-49CB-BC0A-A25FC5F58ED2}" destId="{88FAE490-346E-4E9F-80EE-13EF1D9EF991}" srcOrd="1" destOrd="0" presId="urn:microsoft.com/office/officeart/2018/2/layout/IconVerticalSolidList"/>
    <dgm:cxn modelId="{B23A3E2B-9950-4F40-A5D7-738D2A2DFE6C}" type="presParOf" srcId="{70B09DDA-858F-49CB-BC0A-A25FC5F58ED2}" destId="{120EF411-6732-4544-B741-AF249A81C1EE}" srcOrd="2" destOrd="0" presId="urn:microsoft.com/office/officeart/2018/2/layout/IconVerticalSolidList"/>
    <dgm:cxn modelId="{C811B2AE-E352-43AD-AA66-44E102481E30}" type="presParOf" srcId="{70B09DDA-858F-49CB-BC0A-A25FC5F58ED2}" destId="{802E5BEA-C958-40FF-8A5D-D6625F74061B}" srcOrd="3" destOrd="0" presId="urn:microsoft.com/office/officeart/2018/2/layout/IconVerticalSolidList"/>
    <dgm:cxn modelId="{EABA08D5-8A54-491B-B7CF-E1473702FB33}" type="presParOf" srcId="{70B09DDA-858F-49CB-BC0A-A25FC5F58ED2}" destId="{19072D6A-3E3B-4739-926B-E87DCA1A866E}" srcOrd="4" destOrd="0" presId="urn:microsoft.com/office/officeart/2018/2/layout/IconVerticalSolidList"/>
    <dgm:cxn modelId="{CD9A9CD7-4EE4-48F7-88AD-37C2F4C607C6}" type="presParOf" srcId="{4AE722C0-FD94-4F8E-A18E-9E5FD28A4B9B}" destId="{229D7AF1-78FC-4941-B7FE-6A34E4125F3B}" srcOrd="3" destOrd="0" presId="urn:microsoft.com/office/officeart/2018/2/layout/IconVerticalSolidList"/>
    <dgm:cxn modelId="{256C2050-105C-4A00-AA95-272CAE34840B}" type="presParOf" srcId="{4AE722C0-FD94-4F8E-A18E-9E5FD28A4B9B}" destId="{5F47BEA4-B801-48F1-B807-9E8FA4A6E7E9}" srcOrd="4" destOrd="0" presId="urn:microsoft.com/office/officeart/2018/2/layout/IconVerticalSolidList"/>
    <dgm:cxn modelId="{F175EB92-B72E-44A1-8CD2-44BB121370D3}" type="presParOf" srcId="{5F47BEA4-B801-48F1-B807-9E8FA4A6E7E9}" destId="{DE012DEC-512C-47E9-B91C-B98111D8937D}" srcOrd="0" destOrd="0" presId="urn:microsoft.com/office/officeart/2018/2/layout/IconVerticalSolidList"/>
    <dgm:cxn modelId="{D8CE6936-417E-4AB9-AB74-6BFC341FEF61}" type="presParOf" srcId="{5F47BEA4-B801-48F1-B807-9E8FA4A6E7E9}" destId="{A909B48A-E5A0-435F-9586-5233080546F9}" srcOrd="1" destOrd="0" presId="urn:microsoft.com/office/officeart/2018/2/layout/IconVerticalSolidList"/>
    <dgm:cxn modelId="{20AF2254-2069-4799-88B1-D60F32C0B196}" type="presParOf" srcId="{5F47BEA4-B801-48F1-B807-9E8FA4A6E7E9}" destId="{C983B7BE-F92F-46F6-9517-18165497C23F}" srcOrd="2" destOrd="0" presId="urn:microsoft.com/office/officeart/2018/2/layout/IconVerticalSolidList"/>
    <dgm:cxn modelId="{E3B28EED-4A01-4503-8A18-0808355FC0A2}" type="presParOf" srcId="{5F47BEA4-B801-48F1-B807-9E8FA4A6E7E9}" destId="{AD0D2677-8C1C-4C34-83EC-2FEE016BEDF9}" srcOrd="3" destOrd="0" presId="urn:microsoft.com/office/officeart/2018/2/layout/IconVerticalSolidList"/>
    <dgm:cxn modelId="{5B552044-D2F4-4ACE-9439-DF69F6577A8E}" type="presParOf" srcId="{5F47BEA4-B801-48F1-B807-9E8FA4A6E7E9}" destId="{81C33738-6288-4261-97EE-B7E9D2074307}" srcOrd="4" destOrd="0" presId="urn:microsoft.com/office/officeart/2018/2/layout/IconVerticalSolidList"/>
    <dgm:cxn modelId="{31BB6836-C150-4881-8A4C-3E7F717EF164}" type="presParOf" srcId="{4AE722C0-FD94-4F8E-A18E-9E5FD28A4B9B}" destId="{39FA240E-77B7-4CD9-A517-9A8E40AC02BC}" srcOrd="5" destOrd="0" presId="urn:microsoft.com/office/officeart/2018/2/layout/IconVerticalSolidList"/>
    <dgm:cxn modelId="{B9BADDF7-7D6E-4B09-8563-CDFB76A287BC}" type="presParOf" srcId="{4AE722C0-FD94-4F8E-A18E-9E5FD28A4B9B}" destId="{24DC6DA7-AF27-4563-8F35-5B437ED14849}" srcOrd="6" destOrd="0" presId="urn:microsoft.com/office/officeart/2018/2/layout/IconVerticalSolidList"/>
    <dgm:cxn modelId="{E1358E0E-73A6-44DA-9B30-B98E164F4ABC}" type="presParOf" srcId="{24DC6DA7-AF27-4563-8F35-5B437ED14849}" destId="{F5F6FDD5-CB19-4374-9FC8-71AF0496ED50}" srcOrd="0" destOrd="0" presId="urn:microsoft.com/office/officeart/2018/2/layout/IconVerticalSolidList"/>
    <dgm:cxn modelId="{2AD94FDA-2F49-4ECD-BF87-4BEA965A7536}" type="presParOf" srcId="{24DC6DA7-AF27-4563-8F35-5B437ED14849}" destId="{AF038415-D806-4585-B46B-906AB1A31FA0}" srcOrd="1" destOrd="0" presId="urn:microsoft.com/office/officeart/2018/2/layout/IconVerticalSolidList"/>
    <dgm:cxn modelId="{96154CD6-FD04-4097-8273-16A1B52573BE}" type="presParOf" srcId="{24DC6DA7-AF27-4563-8F35-5B437ED14849}" destId="{327F445D-E325-422E-921B-5D97E5515510}" srcOrd="2" destOrd="0" presId="urn:microsoft.com/office/officeart/2018/2/layout/IconVerticalSolidList"/>
    <dgm:cxn modelId="{F592D8F6-45F0-4577-A736-E9BBA91BF101}" type="presParOf" srcId="{24DC6DA7-AF27-4563-8F35-5B437ED14849}" destId="{B393EB9C-55DA-433B-AE45-5C5DBC289427}" srcOrd="3" destOrd="0" presId="urn:microsoft.com/office/officeart/2018/2/layout/IconVerticalSolidList"/>
    <dgm:cxn modelId="{E8525311-26DC-4093-B9DE-7FA09C095BD5}" type="presParOf" srcId="{24DC6DA7-AF27-4563-8F35-5B437ED14849}" destId="{EB181815-E5B7-49DD-9111-E37EB7676E6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3BFF5-03A1-4594-A640-5759A79B2270}">
      <dsp:nvSpPr>
        <dsp:cNvPr id="0" name=""/>
        <dsp:cNvSpPr/>
      </dsp:nvSpPr>
      <dsp:spPr>
        <a:xfrm>
          <a:off x="0" y="2363"/>
          <a:ext cx="8208859" cy="11976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FC9C2A-0DD2-4DD5-91CC-24EC3BCF0979}">
      <dsp:nvSpPr>
        <dsp:cNvPr id="0" name=""/>
        <dsp:cNvSpPr/>
      </dsp:nvSpPr>
      <dsp:spPr>
        <a:xfrm>
          <a:off x="362303" y="271845"/>
          <a:ext cx="658733" cy="658733"/>
        </a:xfrm>
        <a:prstGeom prst="mathMultiply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271B8-DAB9-48CE-999C-916111A2FFFD}">
      <dsp:nvSpPr>
        <dsp:cNvPr id="0" name=""/>
        <dsp:cNvSpPr/>
      </dsp:nvSpPr>
      <dsp:spPr>
        <a:xfrm>
          <a:off x="1383340" y="2363"/>
          <a:ext cx="3693986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/>
            <a:t>Budeme </a:t>
          </a:r>
          <a:r>
            <a:rPr lang="cs-CZ" sz="1700" b="1" kern="1200"/>
            <a:t>násobit a dělit v oboru přirozených čísel</a:t>
          </a:r>
          <a:r>
            <a:rPr lang="cs-CZ" sz="1700" kern="1200"/>
            <a:t>.</a:t>
          </a:r>
          <a:endParaRPr lang="en-US" sz="1700" kern="1200"/>
        </a:p>
      </dsp:txBody>
      <dsp:txXfrm>
        <a:off x="1383340" y="2363"/>
        <a:ext cx="3693986" cy="1197697"/>
      </dsp:txXfrm>
    </dsp:sp>
    <dsp:sp modelId="{CFFAF181-2F8D-4B89-BACE-C33A7C375A34}">
      <dsp:nvSpPr>
        <dsp:cNvPr id="0" name=""/>
        <dsp:cNvSpPr/>
      </dsp:nvSpPr>
      <dsp:spPr>
        <a:xfrm>
          <a:off x="5077327" y="2363"/>
          <a:ext cx="3131531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/>
            <a:t>PS str. 13-15 / cv. 3-8, 11-13, 15, 16</a:t>
          </a:r>
          <a:endParaRPr lang="en-US" sz="1200" kern="1200"/>
        </a:p>
      </dsp:txBody>
      <dsp:txXfrm>
        <a:off x="5077327" y="2363"/>
        <a:ext cx="3131531" cy="1197697"/>
      </dsp:txXfrm>
    </dsp:sp>
    <dsp:sp modelId="{6B2F60E8-EA7B-4031-98DD-D00D2A933C80}">
      <dsp:nvSpPr>
        <dsp:cNvPr id="0" name=""/>
        <dsp:cNvSpPr/>
      </dsp:nvSpPr>
      <dsp:spPr>
        <a:xfrm>
          <a:off x="0" y="1499484"/>
          <a:ext cx="8208859" cy="119769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AE490-346E-4E9F-80EE-13EF1D9EF991}">
      <dsp:nvSpPr>
        <dsp:cNvPr id="0" name=""/>
        <dsp:cNvSpPr/>
      </dsp:nvSpPr>
      <dsp:spPr>
        <a:xfrm>
          <a:off x="362303" y="1768966"/>
          <a:ext cx="658733" cy="6587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E5BEA-C958-40FF-8A5D-D6625F74061B}">
      <dsp:nvSpPr>
        <dsp:cNvPr id="0" name=""/>
        <dsp:cNvSpPr/>
      </dsp:nvSpPr>
      <dsp:spPr>
        <a:xfrm>
          <a:off x="1383340" y="1499484"/>
          <a:ext cx="3693986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/>
            <a:t>Budeme řešit </a:t>
          </a:r>
          <a:r>
            <a:rPr lang="cs-CZ" sz="1700" b="1" kern="1200"/>
            <a:t>slovní úlohy </a:t>
          </a:r>
          <a:r>
            <a:rPr lang="cs-CZ" sz="1700" kern="1200"/>
            <a:t>a při jejich řešení využívat osvojené a procvičené matematické operace.</a:t>
          </a:r>
          <a:endParaRPr lang="en-US" sz="1700" kern="1200"/>
        </a:p>
      </dsp:txBody>
      <dsp:txXfrm>
        <a:off x="1383340" y="1499484"/>
        <a:ext cx="3693986" cy="1197697"/>
      </dsp:txXfrm>
    </dsp:sp>
    <dsp:sp modelId="{19072D6A-3E3B-4739-926B-E87DCA1A866E}">
      <dsp:nvSpPr>
        <dsp:cNvPr id="0" name=""/>
        <dsp:cNvSpPr/>
      </dsp:nvSpPr>
      <dsp:spPr>
        <a:xfrm>
          <a:off x="5077327" y="1499484"/>
          <a:ext cx="3131531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/>
            <a:t>PS str 13-15 / cv. 2, 9, 10, 14</a:t>
          </a:r>
          <a:endParaRPr lang="en-US" sz="1200" kern="1200"/>
        </a:p>
      </dsp:txBody>
      <dsp:txXfrm>
        <a:off x="5077327" y="1499484"/>
        <a:ext cx="3131531" cy="1197697"/>
      </dsp:txXfrm>
    </dsp:sp>
    <dsp:sp modelId="{DE012DEC-512C-47E9-B91C-B98111D8937D}">
      <dsp:nvSpPr>
        <dsp:cNvPr id="0" name=""/>
        <dsp:cNvSpPr/>
      </dsp:nvSpPr>
      <dsp:spPr>
        <a:xfrm>
          <a:off x="0" y="2996606"/>
          <a:ext cx="8208859" cy="119769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9B48A-E5A0-435F-9586-5233080546F9}">
      <dsp:nvSpPr>
        <dsp:cNvPr id="0" name=""/>
        <dsp:cNvSpPr/>
      </dsp:nvSpPr>
      <dsp:spPr>
        <a:xfrm>
          <a:off x="362303" y="3266088"/>
          <a:ext cx="658733" cy="658733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D2677-8C1C-4C34-83EC-2FEE016BEDF9}">
      <dsp:nvSpPr>
        <dsp:cNvPr id="0" name=""/>
        <dsp:cNvSpPr/>
      </dsp:nvSpPr>
      <dsp:spPr>
        <a:xfrm>
          <a:off x="1383340" y="2996606"/>
          <a:ext cx="3693986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/>
            <a:t>Budeme </a:t>
          </a:r>
          <a:r>
            <a:rPr lang="cs-CZ" sz="1700" b="1" kern="1200"/>
            <a:t>rýsovat</a:t>
          </a:r>
          <a:r>
            <a:rPr lang="cs-CZ" sz="1700" kern="1200"/>
            <a:t> jednoduché rovinné obrazce (modrý sešit).</a:t>
          </a:r>
          <a:endParaRPr lang="en-US" sz="1700" kern="1200"/>
        </a:p>
      </dsp:txBody>
      <dsp:txXfrm>
        <a:off x="1383340" y="2996606"/>
        <a:ext cx="3693986" cy="1197697"/>
      </dsp:txXfrm>
    </dsp:sp>
    <dsp:sp modelId="{81C33738-6288-4261-97EE-B7E9D2074307}">
      <dsp:nvSpPr>
        <dsp:cNvPr id="0" name=""/>
        <dsp:cNvSpPr/>
      </dsp:nvSpPr>
      <dsp:spPr>
        <a:xfrm>
          <a:off x="5077327" y="2996606"/>
          <a:ext cx="3131531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úsečky, přímky, kružnice, trojúhelníky, čtverce a obdélníky</a:t>
          </a:r>
          <a:endParaRPr lang="en-US" sz="1200" kern="1200" dirty="0"/>
        </a:p>
      </dsp:txBody>
      <dsp:txXfrm>
        <a:off x="5077327" y="2996606"/>
        <a:ext cx="3131531" cy="1197697"/>
      </dsp:txXfrm>
    </dsp:sp>
    <dsp:sp modelId="{F5F6FDD5-CB19-4374-9FC8-71AF0496ED50}">
      <dsp:nvSpPr>
        <dsp:cNvPr id="0" name=""/>
        <dsp:cNvSpPr/>
      </dsp:nvSpPr>
      <dsp:spPr>
        <a:xfrm>
          <a:off x="0" y="4493728"/>
          <a:ext cx="8208859" cy="119769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038415-D806-4585-B46B-906AB1A31FA0}">
      <dsp:nvSpPr>
        <dsp:cNvPr id="0" name=""/>
        <dsp:cNvSpPr/>
      </dsp:nvSpPr>
      <dsp:spPr>
        <a:xfrm>
          <a:off x="362303" y="4763210"/>
          <a:ext cx="658733" cy="658733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3EB9C-55DA-433B-AE45-5C5DBC289427}">
      <dsp:nvSpPr>
        <dsp:cNvPr id="0" name=""/>
        <dsp:cNvSpPr/>
      </dsp:nvSpPr>
      <dsp:spPr>
        <a:xfrm>
          <a:off x="1383340" y="4493728"/>
          <a:ext cx="3693986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/>
            <a:t>Vše ještě procvičíme na </a:t>
          </a:r>
          <a:r>
            <a:rPr lang="cs-CZ" sz="1700" b="1" kern="1200"/>
            <a:t>zábavné kruhové hře </a:t>
          </a:r>
          <a:r>
            <a:rPr lang="cs-CZ" sz="1700" kern="1200"/>
            <a:t>a na pracovním listu.</a:t>
          </a:r>
          <a:endParaRPr lang="en-US" sz="1700" kern="1200"/>
        </a:p>
      </dsp:txBody>
      <dsp:txXfrm>
        <a:off x="1383340" y="4493728"/>
        <a:ext cx="3693986" cy="1197697"/>
      </dsp:txXfrm>
    </dsp:sp>
    <dsp:sp modelId="{EB181815-E5B7-49DD-9111-E37EB7676E6F}">
      <dsp:nvSpPr>
        <dsp:cNvPr id="0" name=""/>
        <dsp:cNvSpPr/>
      </dsp:nvSpPr>
      <dsp:spPr>
        <a:xfrm>
          <a:off x="5077327" y="4493728"/>
          <a:ext cx="3131531" cy="119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56" tIns="126756" rIns="126756" bIns="126756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/>
            <a:t>Záměrně pracovní list a úlohy budou v příloze až v průběhu týdne.</a:t>
          </a:r>
          <a:endParaRPr lang="en-US" sz="1200" kern="1200"/>
        </a:p>
      </dsp:txBody>
      <dsp:txXfrm>
        <a:off x="5077327" y="4493728"/>
        <a:ext cx="3131531" cy="1197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02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6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0633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003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4941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050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899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94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4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24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92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75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86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87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71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02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B45C8-17A3-40A6-81F5-F43048517571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2223EA-1209-436D-A572-66D02DC1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2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ematickaolympiada.cz/cs/olympiada-pro-zakladni-skoly/70-rocnik-20-21" TargetMode="External"/><Relationship Id="rId2" Type="http://schemas.openxmlformats.org/officeDocument/2006/relationships/hyperlink" Target="https://www.logickaolympiada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kolasnadhledem.cz/profil/2-stupen/88-matematika" TargetMode="External"/><Relationship Id="rId5" Type="http://schemas.openxmlformats.org/officeDocument/2006/relationships/hyperlink" Target="https://www.umimematiku.cz/matematika-podrobne-6-trida" TargetMode="External"/><Relationship Id="rId4" Type="http://schemas.openxmlformats.org/officeDocument/2006/relationships/hyperlink" Target="http://www.matematickaolympiada.cz/media/6510557/z70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cs-CZ" sz="6000">
                <a:solidFill>
                  <a:srgbClr val="FFFFFF"/>
                </a:solidFill>
              </a:rPr>
              <a:t>MATEMATIKA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>
            <a:normAutofit/>
          </a:bodyPr>
          <a:lstStyle/>
          <a:p>
            <a:pPr algn="l"/>
            <a:r>
              <a:rPr lang="cs-CZ">
                <a:solidFill>
                  <a:srgbClr val="FFFFFF">
                    <a:alpha val="70000"/>
                  </a:srgbClr>
                </a:solidFill>
              </a:rPr>
              <a:t>29. 9. – 2. 10. 2020</a:t>
            </a:r>
          </a:p>
          <a:p>
            <a:pPr algn="l"/>
            <a:endParaRPr lang="cs-CZ">
              <a:solidFill>
                <a:srgbClr val="FFFFFF">
                  <a:alpha val="70000"/>
                </a:srgbClr>
              </a:solidFill>
            </a:endParaRPr>
          </a:p>
          <a:p>
            <a:pPr algn="l"/>
            <a:r>
              <a:rPr lang="cs-CZ">
                <a:solidFill>
                  <a:srgbClr val="FFFFFF">
                    <a:alpha val="70000"/>
                  </a:srgbClr>
                </a:solidFill>
              </a:rPr>
              <a:t>Anežka Peregrinová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83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Co už umím?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3501" y="2160590"/>
            <a:ext cx="9249831" cy="4087810"/>
          </a:xfrm>
        </p:spPr>
        <p:txBody>
          <a:bodyPr>
            <a:normAutofit/>
          </a:bodyPr>
          <a:lstStyle/>
          <a:p>
            <a:r>
              <a:rPr lang="cs-CZ" sz="2800" dirty="0"/>
              <a:t>Umím provádět početní operace s přirozenými čísly.</a:t>
            </a:r>
          </a:p>
          <a:p>
            <a:r>
              <a:rPr lang="cs-CZ" sz="2800" dirty="0"/>
              <a:t>Umím uspořádat čísla vzestupně a sestupně.</a:t>
            </a:r>
          </a:p>
          <a:p>
            <a:r>
              <a:rPr lang="cs-CZ" sz="2800" dirty="0"/>
              <a:t>Umím najít čísla „větší než“, „menší než“, „menší nebo rovno“ danému číslu.</a:t>
            </a:r>
          </a:p>
          <a:p>
            <a:r>
              <a:rPr lang="cs-CZ" sz="2800" dirty="0"/>
              <a:t>Umím zaokrouhlit dané číslo a provést odhad.</a:t>
            </a:r>
          </a:p>
          <a:p>
            <a:r>
              <a:rPr lang="cs-CZ" sz="2800" dirty="0"/>
              <a:t>Umím sčítat a odčítat přirozená čísla.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576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Rekapitulace předchozích úkolů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3773" y="1693662"/>
            <a:ext cx="9802448" cy="4074840"/>
          </a:xfrm>
        </p:spPr>
        <p:txBody>
          <a:bodyPr>
            <a:normAutofit/>
          </a:bodyPr>
          <a:lstStyle/>
          <a:p>
            <a:r>
              <a:rPr lang="cs-CZ" sz="2400" dirty="0"/>
              <a:t>Mám vypracované úlohy z PS ze stran 6 – 11.</a:t>
            </a:r>
          </a:p>
          <a:p>
            <a:r>
              <a:rPr lang="cs-CZ" sz="2400" dirty="0"/>
              <a:t>Každý den na hodině/doma spočítám 10 příkladů na násobilku.</a:t>
            </a:r>
          </a:p>
          <a:p>
            <a:r>
              <a:rPr lang="cs-CZ" sz="2400" dirty="0"/>
              <a:t>Mám dokončený pracovní list (ze školy) na přirozená čísla a mám ho vložený ve svých deskách.</a:t>
            </a:r>
          </a:p>
          <a:p>
            <a:r>
              <a:rPr lang="cs-CZ" sz="2400" dirty="0"/>
              <a:t>Mám dokreslenou úvodní stránku do mých matematických desek.</a:t>
            </a:r>
          </a:p>
          <a:p>
            <a:pPr lvl="1"/>
            <a:r>
              <a:rPr lang="cs-CZ" sz="2000" dirty="0"/>
              <a:t>Název Matematika, jméno a obrázek</a:t>
            </a:r>
          </a:p>
          <a:p>
            <a:pPr lvl="1"/>
            <a:r>
              <a:rPr lang="cs-CZ" sz="2000" dirty="0"/>
              <a:t>Desky jsme si rozdávali ve škole. Kdo je doma, dostane je až přijde do školy.</a:t>
            </a:r>
          </a:p>
        </p:txBody>
      </p:sp>
    </p:spTree>
    <p:extLst>
      <p:ext uri="{BB962C8B-B14F-4D97-AF65-F5344CB8AC3E}">
        <p14:creationId xmlns:p14="http://schemas.microsoft.com/office/powerpoint/2010/main" val="3433426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0643" y="593889"/>
            <a:ext cx="2131196" cy="4881625"/>
          </a:xfrm>
        </p:spPr>
        <p:txBody>
          <a:bodyPr anchor="ctr">
            <a:normAutofit/>
          </a:bodyPr>
          <a:lstStyle/>
          <a:p>
            <a:r>
              <a:rPr lang="cs-CZ" sz="4400" dirty="0"/>
              <a:t>Co nás tento týden čeká?</a:t>
            </a:r>
          </a:p>
        </p:txBody>
      </p:sp>
      <p:grpSp>
        <p:nvGrpSpPr>
          <p:cNvPr id="32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Zástupný symbol pro obsah 2">
            <a:extLst>
              <a:ext uri="{FF2B5EF4-FFF2-40B4-BE49-F238E27FC236}">
                <a16:creationId xmlns:a16="http://schemas.microsoft.com/office/drawing/2014/main" id="{61037181-3B89-4601-BF5F-A66E1873A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573360"/>
              </p:ext>
            </p:extLst>
          </p:nvPr>
        </p:nvGraphicFramePr>
        <p:xfrm>
          <a:off x="3668913" y="593889"/>
          <a:ext cx="8208859" cy="5693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058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1209" y="816638"/>
            <a:ext cx="3686781" cy="5224724"/>
          </a:xfrm>
        </p:spPr>
        <p:txBody>
          <a:bodyPr anchor="ctr">
            <a:normAutofit/>
          </a:bodyPr>
          <a:lstStyle/>
          <a:p>
            <a:r>
              <a:rPr lang="cs-CZ" dirty="0"/>
              <a:t>Které pomůcky</a:t>
            </a:r>
            <a:br>
              <a:rPr lang="cs-CZ" dirty="0"/>
            </a:br>
            <a:r>
              <a:rPr lang="cs-CZ" dirty="0"/>
              <a:t> mám mít</a:t>
            </a:r>
            <a:br>
              <a:rPr lang="cs-CZ" dirty="0"/>
            </a:br>
            <a:r>
              <a:rPr lang="cs-CZ" dirty="0"/>
              <a:t> na hodinách?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54294" y="816638"/>
            <a:ext cx="5452743" cy="5224724"/>
          </a:xfrm>
        </p:spPr>
        <p:txBody>
          <a:bodyPr anchor="ctr">
            <a:normAutofit/>
          </a:bodyPr>
          <a:lstStyle/>
          <a:p>
            <a:r>
              <a:rPr lang="cs-CZ" sz="2400" dirty="0"/>
              <a:t>Pracovní sešit</a:t>
            </a:r>
          </a:p>
          <a:p>
            <a:r>
              <a:rPr lang="cs-CZ" sz="2400" dirty="0"/>
              <a:t>Zeleno-modrý sešit</a:t>
            </a:r>
          </a:p>
          <a:p>
            <a:r>
              <a:rPr lang="cs-CZ" sz="2400" dirty="0"/>
              <a:t>Matematické desky</a:t>
            </a:r>
          </a:p>
          <a:p>
            <a:pPr lvl="2"/>
            <a:r>
              <a:rPr lang="cs-CZ" sz="1800" dirty="0"/>
              <a:t>(někdo si nechával ve škole)</a:t>
            </a:r>
          </a:p>
          <a:p>
            <a:r>
              <a:rPr lang="cs-CZ" sz="2400" dirty="0"/>
              <a:t>Malý modrý sešit na rozcvičky</a:t>
            </a:r>
          </a:p>
          <a:p>
            <a:pPr lvl="2"/>
            <a:r>
              <a:rPr lang="cs-CZ" sz="1800" dirty="0"/>
              <a:t>(někdo si nechával ve škole)</a:t>
            </a:r>
          </a:p>
          <a:p>
            <a:r>
              <a:rPr lang="cs-CZ" sz="2400" dirty="0"/>
              <a:t>Kružítko</a:t>
            </a:r>
          </a:p>
          <a:p>
            <a:r>
              <a:rPr lang="cs-CZ" sz="2400" dirty="0"/>
              <a:t>Pravítko s ryskou</a:t>
            </a:r>
          </a:p>
          <a:p>
            <a:r>
              <a:rPr lang="cs-CZ" sz="2400" dirty="0"/>
              <a:t>Ořezanou tužku nebo mikrotužku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27225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4366" y="225619"/>
            <a:ext cx="8596668" cy="752272"/>
          </a:xfrm>
        </p:spPr>
        <p:txBody>
          <a:bodyPr>
            <a:normAutofit/>
          </a:bodyPr>
          <a:lstStyle/>
          <a:p>
            <a:r>
              <a:rPr lang="cs-CZ" dirty="0"/>
              <a:t>NADSTAVBA – soutěže a online aplikace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77334" y="1527243"/>
            <a:ext cx="8846045" cy="5087566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Logická olympiáda</a:t>
            </a:r>
          </a:p>
          <a:p>
            <a:pPr lvl="2"/>
            <a:r>
              <a:rPr lang="cs-CZ" sz="1800" dirty="0"/>
              <a:t>Přihlas se do 30.9. </a:t>
            </a:r>
            <a:r>
              <a:rPr lang="cs-CZ" sz="1800" dirty="0">
                <a:hlinkClick r:id="rId2"/>
              </a:rPr>
              <a:t>na stránkách </a:t>
            </a:r>
            <a:r>
              <a:rPr lang="cs-CZ" sz="1800" dirty="0"/>
              <a:t>a pravidelně budeš online řešit logické úlohy pro svoji zábavu i poučení.</a:t>
            </a:r>
          </a:p>
          <a:p>
            <a:pPr marL="914400" lvl="2" indent="0">
              <a:buNone/>
            </a:pPr>
            <a:endParaRPr lang="cs-CZ" sz="1800" dirty="0"/>
          </a:p>
          <a:p>
            <a:r>
              <a:rPr lang="cs-CZ" sz="2400" dirty="0">
                <a:hlinkClick r:id="rId3"/>
              </a:rPr>
              <a:t>Matematická olympiáda</a:t>
            </a:r>
            <a:endParaRPr lang="cs-CZ" sz="2400" dirty="0"/>
          </a:p>
          <a:p>
            <a:pPr lvl="2"/>
            <a:r>
              <a:rPr lang="cs-CZ" sz="1800" dirty="0"/>
              <a:t>Můžeš si vyzkoušet </a:t>
            </a:r>
            <a:r>
              <a:rPr lang="cs-CZ" sz="1800" dirty="0">
                <a:hlinkClick r:id="rId4"/>
              </a:rPr>
              <a:t>úlohy z olympiády</a:t>
            </a:r>
            <a:r>
              <a:rPr lang="cs-CZ" sz="1800" dirty="0"/>
              <a:t>.</a:t>
            </a:r>
          </a:p>
          <a:p>
            <a:pPr lvl="2"/>
            <a:r>
              <a:rPr lang="cs-CZ" sz="1800" dirty="0"/>
              <a:t>Když se Ti úlohy zalíbí, zapoj se do soutěže.</a:t>
            </a:r>
          </a:p>
          <a:p>
            <a:pPr marL="914400" lvl="2" indent="0">
              <a:buNone/>
            </a:pPr>
            <a:endParaRPr lang="cs-CZ" sz="1800" dirty="0"/>
          </a:p>
          <a:p>
            <a:r>
              <a:rPr lang="cs-CZ" sz="2400" dirty="0"/>
              <a:t>Umíme matiku</a:t>
            </a:r>
          </a:p>
          <a:p>
            <a:pPr lvl="2"/>
            <a:r>
              <a:rPr lang="cs-CZ" sz="1800" dirty="0">
                <a:hlinkClick r:id="rId5"/>
              </a:rPr>
              <a:t>Zábavná forma </a:t>
            </a:r>
            <a:r>
              <a:rPr lang="cs-CZ" sz="1800" dirty="0"/>
              <a:t>procvičování.</a:t>
            </a:r>
          </a:p>
          <a:p>
            <a:pPr marL="914400" lvl="2" indent="0">
              <a:buNone/>
            </a:pPr>
            <a:endParaRPr lang="cs-CZ" sz="1800" dirty="0"/>
          </a:p>
          <a:p>
            <a:r>
              <a:rPr lang="cs-CZ" sz="2400" dirty="0"/>
              <a:t>Matematika s nadhledem</a:t>
            </a:r>
          </a:p>
          <a:p>
            <a:pPr lvl="2"/>
            <a:r>
              <a:rPr lang="cs-CZ" sz="1800" dirty="0">
                <a:hlinkClick r:id="rId6"/>
              </a:rPr>
              <a:t>Online procvičování </a:t>
            </a:r>
            <a:r>
              <a:rPr lang="cs-CZ" sz="1800" dirty="0"/>
              <a:t>probírané látky.</a:t>
            </a:r>
          </a:p>
          <a:p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 rot="900000">
            <a:off x="5973957" y="1186901"/>
            <a:ext cx="3835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>
                <a:hlinkClick r:id="rId2"/>
              </a:rPr>
              <a:t>https://www.logickaolympiada.cz/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 rot="20700000">
            <a:off x="5680497" y="3882510"/>
            <a:ext cx="4374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>
                <a:hlinkClick r:id="rId3"/>
              </a:rPr>
              <a:t>http://www.matematickaolympiada.cz/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092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349</Words>
  <Application>Microsoft Office PowerPoint</Application>
  <PresentationFormat>Širokoúhlá obrazovka</PresentationFormat>
  <Paragraphs>51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Fazeta</vt:lpstr>
      <vt:lpstr>MATEMATIKA</vt:lpstr>
      <vt:lpstr>Co už umím?</vt:lpstr>
      <vt:lpstr>Rekapitulace předchozích úkolů</vt:lpstr>
      <vt:lpstr>Co nás tento týden čeká?</vt:lpstr>
      <vt:lpstr>Které pomůcky  mám mít  na hodinách?</vt:lpstr>
      <vt:lpstr>NADSTAVBA – soutěže a online aplikace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</dc:title>
  <dc:creator>Rodina Peregrinova</dc:creator>
  <cp:lastModifiedBy>Admin</cp:lastModifiedBy>
  <cp:revision>1</cp:revision>
  <dcterms:created xsi:type="dcterms:W3CDTF">2020-09-25T20:52:02Z</dcterms:created>
  <dcterms:modified xsi:type="dcterms:W3CDTF">2020-09-25T20:59:10Z</dcterms:modified>
</cp:coreProperties>
</file>