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skolasnadhledem.cz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skolasnadhledem.cz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22A7C7-BCB5-483D-A94C-A6CC9BEF67EA}" type="doc">
      <dgm:prSet loTypeId="urn:microsoft.com/office/officeart/2005/8/layout/vList5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1C59603-99C7-4006-9062-51E5915827D4}">
      <dgm:prSet/>
      <dgm:spPr/>
      <dgm:t>
        <a:bodyPr/>
        <a:lstStyle/>
        <a:p>
          <a:r>
            <a:rPr lang="cs-CZ" b="1"/>
            <a:t>Přirozená čísla</a:t>
          </a:r>
          <a:endParaRPr lang="en-US"/>
        </a:p>
      </dgm:t>
    </dgm:pt>
    <dgm:pt modelId="{C5083B06-BA89-4132-8EE8-BCCCF073D10C}" type="parTrans" cxnId="{48CB8D06-DD29-46D6-9182-F23DF0805014}">
      <dgm:prSet/>
      <dgm:spPr/>
      <dgm:t>
        <a:bodyPr/>
        <a:lstStyle/>
        <a:p>
          <a:endParaRPr lang="en-US"/>
        </a:p>
      </dgm:t>
    </dgm:pt>
    <dgm:pt modelId="{B3675925-DDE4-4BB1-B4EE-4E83B9058273}" type="sibTrans" cxnId="{48CB8D06-DD29-46D6-9182-F23DF0805014}">
      <dgm:prSet/>
      <dgm:spPr/>
      <dgm:t>
        <a:bodyPr/>
        <a:lstStyle/>
        <a:p>
          <a:endParaRPr lang="en-US"/>
        </a:p>
      </dgm:t>
    </dgm:pt>
    <dgm:pt modelId="{C61A22F5-E75E-47FA-869C-D0F780BB89EB}">
      <dgm:prSet/>
      <dgm:spPr/>
      <dgm:t>
        <a:bodyPr/>
        <a:lstStyle/>
        <a:p>
          <a:r>
            <a:rPr lang="cs-CZ"/>
            <a:t>Porovnávání; procvičení „větší než“, „menší než“</a:t>
          </a:r>
          <a:endParaRPr lang="en-US"/>
        </a:p>
      </dgm:t>
    </dgm:pt>
    <dgm:pt modelId="{01DFBA95-6A48-47BE-AF15-465D7841E8FC}" type="parTrans" cxnId="{2F384D67-DE62-47D5-8608-31D94CC5671D}">
      <dgm:prSet/>
      <dgm:spPr/>
      <dgm:t>
        <a:bodyPr/>
        <a:lstStyle/>
        <a:p>
          <a:endParaRPr lang="en-US"/>
        </a:p>
      </dgm:t>
    </dgm:pt>
    <dgm:pt modelId="{AFBA121A-B8DC-450D-A7C8-94E44B592C37}" type="sibTrans" cxnId="{2F384D67-DE62-47D5-8608-31D94CC5671D}">
      <dgm:prSet/>
      <dgm:spPr/>
      <dgm:t>
        <a:bodyPr/>
        <a:lstStyle/>
        <a:p>
          <a:endParaRPr lang="en-US"/>
        </a:p>
      </dgm:t>
    </dgm:pt>
    <dgm:pt modelId="{7C727F8D-67F0-4E1C-9B22-0786ACA2674E}">
      <dgm:prSet/>
      <dgm:spPr/>
      <dgm:t>
        <a:bodyPr/>
        <a:lstStyle/>
        <a:p>
          <a:r>
            <a:rPr lang="cs-CZ"/>
            <a:t>Pracovní sešit (dále jen PS): str. 8, 9</a:t>
          </a:r>
          <a:endParaRPr lang="en-US"/>
        </a:p>
      </dgm:t>
    </dgm:pt>
    <dgm:pt modelId="{5164AD0E-5C57-49DB-A2F7-89CCB58C9B83}" type="parTrans" cxnId="{27CC818E-BB11-4BD8-958C-07AC1B0F8130}">
      <dgm:prSet/>
      <dgm:spPr/>
      <dgm:t>
        <a:bodyPr/>
        <a:lstStyle/>
        <a:p>
          <a:endParaRPr lang="en-US"/>
        </a:p>
      </dgm:t>
    </dgm:pt>
    <dgm:pt modelId="{3DC245CB-26DD-4017-A4C8-6A9074ED7170}" type="sibTrans" cxnId="{27CC818E-BB11-4BD8-958C-07AC1B0F8130}">
      <dgm:prSet/>
      <dgm:spPr/>
      <dgm:t>
        <a:bodyPr/>
        <a:lstStyle/>
        <a:p>
          <a:endParaRPr lang="en-US"/>
        </a:p>
      </dgm:t>
    </dgm:pt>
    <dgm:pt modelId="{34382013-6B9C-43A6-8AD7-572BF2EEC8EE}">
      <dgm:prSet/>
      <dgm:spPr/>
      <dgm:t>
        <a:bodyPr/>
        <a:lstStyle/>
        <a:p>
          <a:r>
            <a:rPr lang="cs-CZ"/>
            <a:t>Cvičení ze </a:t>
          </a:r>
          <a:r>
            <a:rPr lang="cs-CZ" i="1">
              <a:hlinkClick xmlns:r="http://schemas.openxmlformats.org/officeDocument/2006/relationships" r:id="rId1"/>
            </a:rPr>
            <a:t>Školy s nadhledem</a:t>
          </a:r>
          <a:endParaRPr lang="en-US"/>
        </a:p>
      </dgm:t>
    </dgm:pt>
    <dgm:pt modelId="{20FFB46A-4D63-48D0-BBAC-EE3AC224E2B6}" type="parTrans" cxnId="{7F427410-581E-47EB-94F2-8AAED3FBCBC9}">
      <dgm:prSet/>
      <dgm:spPr/>
      <dgm:t>
        <a:bodyPr/>
        <a:lstStyle/>
        <a:p>
          <a:endParaRPr lang="en-US"/>
        </a:p>
      </dgm:t>
    </dgm:pt>
    <dgm:pt modelId="{C0EA94E0-F879-47CE-BB70-08D1E401E756}" type="sibTrans" cxnId="{7F427410-581E-47EB-94F2-8AAED3FBCBC9}">
      <dgm:prSet/>
      <dgm:spPr/>
      <dgm:t>
        <a:bodyPr/>
        <a:lstStyle/>
        <a:p>
          <a:endParaRPr lang="en-US"/>
        </a:p>
      </dgm:t>
    </dgm:pt>
    <dgm:pt modelId="{F0458DDA-AF54-4870-B708-C6A2DEBB5518}">
      <dgm:prSet/>
      <dgm:spPr/>
      <dgm:t>
        <a:bodyPr/>
        <a:lstStyle/>
        <a:p>
          <a:r>
            <a:rPr lang="cs-CZ"/>
            <a:t>Zaokrouhlování</a:t>
          </a:r>
          <a:endParaRPr lang="en-US"/>
        </a:p>
      </dgm:t>
    </dgm:pt>
    <dgm:pt modelId="{F390DF09-0897-4A63-9FA6-622B57F1A557}" type="parTrans" cxnId="{E0B5D8CA-E9B7-4C98-B86B-1DA0CCA8BA9D}">
      <dgm:prSet/>
      <dgm:spPr/>
      <dgm:t>
        <a:bodyPr/>
        <a:lstStyle/>
        <a:p>
          <a:endParaRPr lang="en-US"/>
        </a:p>
      </dgm:t>
    </dgm:pt>
    <dgm:pt modelId="{ED8206F6-2F97-40AD-B0DD-DE730D1B5D33}" type="sibTrans" cxnId="{E0B5D8CA-E9B7-4C98-B86B-1DA0CCA8BA9D}">
      <dgm:prSet/>
      <dgm:spPr/>
      <dgm:t>
        <a:bodyPr/>
        <a:lstStyle/>
        <a:p>
          <a:endParaRPr lang="en-US"/>
        </a:p>
      </dgm:t>
    </dgm:pt>
    <dgm:pt modelId="{6E443716-D2A8-46A1-8C4B-EA893BBAE735}">
      <dgm:prSet/>
      <dgm:spPr/>
      <dgm:t>
        <a:bodyPr/>
        <a:lstStyle/>
        <a:p>
          <a:r>
            <a:rPr lang="cs-CZ"/>
            <a:t>PS str. 9 a příslušná cvičení ze </a:t>
          </a:r>
          <a:r>
            <a:rPr lang="cs-CZ" i="1"/>
            <a:t>Školy s nadhledem</a:t>
          </a:r>
          <a:endParaRPr lang="en-US"/>
        </a:p>
      </dgm:t>
    </dgm:pt>
    <dgm:pt modelId="{2978F26A-9F64-4246-B888-B51877950676}" type="parTrans" cxnId="{D6D46503-5313-4EFC-89C0-3DC597F7D131}">
      <dgm:prSet/>
      <dgm:spPr/>
      <dgm:t>
        <a:bodyPr/>
        <a:lstStyle/>
        <a:p>
          <a:endParaRPr lang="en-US"/>
        </a:p>
      </dgm:t>
    </dgm:pt>
    <dgm:pt modelId="{F6FD303A-CABC-4650-9BB5-0C1EAE6A8381}" type="sibTrans" cxnId="{D6D46503-5313-4EFC-89C0-3DC597F7D131}">
      <dgm:prSet/>
      <dgm:spPr/>
      <dgm:t>
        <a:bodyPr/>
        <a:lstStyle/>
        <a:p>
          <a:endParaRPr lang="en-US"/>
        </a:p>
      </dgm:t>
    </dgm:pt>
    <dgm:pt modelId="{2FE34DBA-4262-4F6F-B1A9-5094E5486808}">
      <dgm:prSet/>
      <dgm:spPr/>
      <dgm:t>
        <a:bodyPr/>
        <a:lstStyle/>
        <a:p>
          <a:r>
            <a:rPr lang="cs-CZ"/>
            <a:t>Sčítání a odčítání přirozených čísel</a:t>
          </a:r>
          <a:endParaRPr lang="en-US"/>
        </a:p>
      </dgm:t>
    </dgm:pt>
    <dgm:pt modelId="{59C97331-9A52-4B94-BA62-ADD1683F42E2}" type="parTrans" cxnId="{08541F70-21EF-4EC8-8917-7688CA21217D}">
      <dgm:prSet/>
      <dgm:spPr/>
      <dgm:t>
        <a:bodyPr/>
        <a:lstStyle/>
        <a:p>
          <a:endParaRPr lang="en-US"/>
        </a:p>
      </dgm:t>
    </dgm:pt>
    <dgm:pt modelId="{703BFFA5-C79B-4825-8605-08AEDB02BC1E}" type="sibTrans" cxnId="{08541F70-21EF-4EC8-8917-7688CA21217D}">
      <dgm:prSet/>
      <dgm:spPr/>
      <dgm:t>
        <a:bodyPr/>
        <a:lstStyle/>
        <a:p>
          <a:endParaRPr lang="en-US"/>
        </a:p>
      </dgm:t>
    </dgm:pt>
    <dgm:pt modelId="{9B3DD52A-B0BD-410A-BF1E-2BFFBB331552}">
      <dgm:prSet/>
      <dgm:spPr/>
      <dgm:t>
        <a:bodyPr/>
        <a:lstStyle/>
        <a:p>
          <a:r>
            <a:rPr lang="cs-CZ"/>
            <a:t>PS str. 10, 11 a příslušná cvičení ze </a:t>
          </a:r>
          <a:r>
            <a:rPr lang="cs-CZ" i="1"/>
            <a:t>Školy s nadhledem</a:t>
          </a:r>
          <a:endParaRPr lang="en-US"/>
        </a:p>
      </dgm:t>
    </dgm:pt>
    <dgm:pt modelId="{E70F355A-79E2-4A90-AAD4-4C747C79F35D}" type="parTrans" cxnId="{1A91BED5-6F4B-46BC-8144-A1D72E5D3035}">
      <dgm:prSet/>
      <dgm:spPr/>
      <dgm:t>
        <a:bodyPr/>
        <a:lstStyle/>
        <a:p>
          <a:endParaRPr lang="en-US"/>
        </a:p>
      </dgm:t>
    </dgm:pt>
    <dgm:pt modelId="{0BC8B8BB-0882-426C-A7E7-5A59CDE2864F}" type="sibTrans" cxnId="{1A91BED5-6F4B-46BC-8144-A1D72E5D3035}">
      <dgm:prSet/>
      <dgm:spPr/>
      <dgm:t>
        <a:bodyPr/>
        <a:lstStyle/>
        <a:p>
          <a:endParaRPr lang="en-US"/>
        </a:p>
      </dgm:t>
    </dgm:pt>
    <dgm:pt modelId="{21E4E3DD-5815-4017-B086-5DA1ADD8CC26}" type="pres">
      <dgm:prSet presAssocID="{4322A7C7-BCB5-483D-A94C-A6CC9BEF67EA}" presName="Name0" presStyleCnt="0">
        <dgm:presLayoutVars>
          <dgm:dir/>
          <dgm:animLvl val="lvl"/>
          <dgm:resizeHandles val="exact"/>
        </dgm:presLayoutVars>
      </dgm:prSet>
      <dgm:spPr/>
    </dgm:pt>
    <dgm:pt modelId="{7E870EA5-AFB4-4532-B9F2-7B6AD5806402}" type="pres">
      <dgm:prSet presAssocID="{D1C59603-99C7-4006-9062-51E5915827D4}" presName="linNode" presStyleCnt="0"/>
      <dgm:spPr/>
    </dgm:pt>
    <dgm:pt modelId="{E19B56FA-BD87-4115-9750-B1621B7BA73C}" type="pres">
      <dgm:prSet presAssocID="{D1C59603-99C7-4006-9062-51E5915827D4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E66D3D96-24D2-449A-A5B9-A53A61357BCC}" type="pres">
      <dgm:prSet presAssocID="{B3675925-DDE4-4BB1-B4EE-4E83B9058273}" presName="sp" presStyleCnt="0"/>
      <dgm:spPr/>
    </dgm:pt>
    <dgm:pt modelId="{2F721767-455E-49D1-90A4-15D3CC7C0F6E}" type="pres">
      <dgm:prSet presAssocID="{C61A22F5-E75E-47FA-869C-D0F780BB89EB}" presName="linNode" presStyleCnt="0"/>
      <dgm:spPr/>
    </dgm:pt>
    <dgm:pt modelId="{38194988-DBE3-41D1-A409-BF6CDB5859B4}" type="pres">
      <dgm:prSet presAssocID="{C61A22F5-E75E-47FA-869C-D0F780BB89EB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D04BA486-F384-495D-8982-1247BB5BFC3A}" type="pres">
      <dgm:prSet presAssocID="{C61A22F5-E75E-47FA-869C-D0F780BB89EB}" presName="descendantText" presStyleLbl="alignAccFollowNode1" presStyleIdx="0" presStyleCnt="3">
        <dgm:presLayoutVars>
          <dgm:bulletEnabled val="1"/>
        </dgm:presLayoutVars>
      </dgm:prSet>
      <dgm:spPr/>
    </dgm:pt>
    <dgm:pt modelId="{E9CB9FDC-89A5-4CAF-BE74-6337C0EAB01D}" type="pres">
      <dgm:prSet presAssocID="{AFBA121A-B8DC-450D-A7C8-94E44B592C37}" presName="sp" presStyleCnt="0"/>
      <dgm:spPr/>
    </dgm:pt>
    <dgm:pt modelId="{FFFF57F8-3290-4296-9505-3CB26BD95322}" type="pres">
      <dgm:prSet presAssocID="{F0458DDA-AF54-4870-B708-C6A2DEBB5518}" presName="linNode" presStyleCnt="0"/>
      <dgm:spPr/>
    </dgm:pt>
    <dgm:pt modelId="{1C163170-E9EF-47B4-BF4F-786A01C146B9}" type="pres">
      <dgm:prSet presAssocID="{F0458DDA-AF54-4870-B708-C6A2DEBB5518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65840369-F5B3-48BE-B8E7-75A0050977A9}" type="pres">
      <dgm:prSet presAssocID="{F0458DDA-AF54-4870-B708-C6A2DEBB5518}" presName="descendantText" presStyleLbl="alignAccFollowNode1" presStyleIdx="1" presStyleCnt="3">
        <dgm:presLayoutVars>
          <dgm:bulletEnabled val="1"/>
        </dgm:presLayoutVars>
      </dgm:prSet>
      <dgm:spPr/>
    </dgm:pt>
    <dgm:pt modelId="{6C83819B-D3D5-4174-888D-09B4461DEA39}" type="pres">
      <dgm:prSet presAssocID="{ED8206F6-2F97-40AD-B0DD-DE730D1B5D33}" presName="sp" presStyleCnt="0"/>
      <dgm:spPr/>
    </dgm:pt>
    <dgm:pt modelId="{AB19D304-7F3F-46B2-9A64-2F3342182AD2}" type="pres">
      <dgm:prSet presAssocID="{2FE34DBA-4262-4F6F-B1A9-5094E5486808}" presName="linNode" presStyleCnt="0"/>
      <dgm:spPr/>
    </dgm:pt>
    <dgm:pt modelId="{8AD61C23-36A7-4FF8-835C-76334E446F85}" type="pres">
      <dgm:prSet presAssocID="{2FE34DBA-4262-4F6F-B1A9-5094E5486808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D42DE9A6-FFE4-404E-8055-B6AE5BA68EC4}" type="pres">
      <dgm:prSet presAssocID="{2FE34DBA-4262-4F6F-B1A9-5094E5486808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D6D46503-5313-4EFC-89C0-3DC597F7D131}" srcId="{F0458DDA-AF54-4870-B708-C6A2DEBB5518}" destId="{6E443716-D2A8-46A1-8C4B-EA893BBAE735}" srcOrd="0" destOrd="0" parTransId="{2978F26A-9F64-4246-B888-B51877950676}" sibTransId="{F6FD303A-CABC-4650-9BB5-0C1EAE6A8381}"/>
    <dgm:cxn modelId="{48CB8D06-DD29-46D6-9182-F23DF0805014}" srcId="{4322A7C7-BCB5-483D-A94C-A6CC9BEF67EA}" destId="{D1C59603-99C7-4006-9062-51E5915827D4}" srcOrd="0" destOrd="0" parTransId="{C5083B06-BA89-4132-8EE8-BCCCF073D10C}" sibTransId="{B3675925-DDE4-4BB1-B4EE-4E83B9058273}"/>
    <dgm:cxn modelId="{7F427410-581E-47EB-94F2-8AAED3FBCBC9}" srcId="{C61A22F5-E75E-47FA-869C-D0F780BB89EB}" destId="{34382013-6B9C-43A6-8AD7-572BF2EEC8EE}" srcOrd="1" destOrd="0" parTransId="{20FFB46A-4D63-48D0-BBAC-EE3AC224E2B6}" sibTransId="{C0EA94E0-F879-47CE-BB70-08D1E401E756}"/>
    <dgm:cxn modelId="{3DF47020-C943-4130-9F86-E91851F781B0}" type="presOf" srcId="{9B3DD52A-B0BD-410A-BF1E-2BFFBB331552}" destId="{D42DE9A6-FFE4-404E-8055-B6AE5BA68EC4}" srcOrd="0" destOrd="0" presId="urn:microsoft.com/office/officeart/2005/8/layout/vList5"/>
    <dgm:cxn modelId="{53974262-3DAB-4B98-AACA-E059B2A936BA}" type="presOf" srcId="{4322A7C7-BCB5-483D-A94C-A6CC9BEF67EA}" destId="{21E4E3DD-5815-4017-B086-5DA1ADD8CC26}" srcOrd="0" destOrd="0" presId="urn:microsoft.com/office/officeart/2005/8/layout/vList5"/>
    <dgm:cxn modelId="{2F384D67-DE62-47D5-8608-31D94CC5671D}" srcId="{4322A7C7-BCB5-483D-A94C-A6CC9BEF67EA}" destId="{C61A22F5-E75E-47FA-869C-D0F780BB89EB}" srcOrd="1" destOrd="0" parTransId="{01DFBA95-6A48-47BE-AF15-465D7841E8FC}" sibTransId="{AFBA121A-B8DC-450D-A7C8-94E44B592C37}"/>
    <dgm:cxn modelId="{F9F35F6B-4694-4718-B3D2-14613EE15DC4}" type="presOf" srcId="{C61A22F5-E75E-47FA-869C-D0F780BB89EB}" destId="{38194988-DBE3-41D1-A409-BF6CDB5859B4}" srcOrd="0" destOrd="0" presId="urn:microsoft.com/office/officeart/2005/8/layout/vList5"/>
    <dgm:cxn modelId="{AC46D06E-FE35-4C10-B3ED-C0C268D3B4D4}" type="presOf" srcId="{D1C59603-99C7-4006-9062-51E5915827D4}" destId="{E19B56FA-BD87-4115-9750-B1621B7BA73C}" srcOrd="0" destOrd="0" presId="urn:microsoft.com/office/officeart/2005/8/layout/vList5"/>
    <dgm:cxn modelId="{08541F70-21EF-4EC8-8917-7688CA21217D}" srcId="{4322A7C7-BCB5-483D-A94C-A6CC9BEF67EA}" destId="{2FE34DBA-4262-4F6F-B1A9-5094E5486808}" srcOrd="3" destOrd="0" parTransId="{59C97331-9A52-4B94-BA62-ADD1683F42E2}" sibTransId="{703BFFA5-C79B-4825-8605-08AEDB02BC1E}"/>
    <dgm:cxn modelId="{2673D854-29DA-415D-8FD4-8AE748C18DC7}" type="presOf" srcId="{7C727F8D-67F0-4E1C-9B22-0786ACA2674E}" destId="{D04BA486-F384-495D-8982-1247BB5BFC3A}" srcOrd="0" destOrd="0" presId="urn:microsoft.com/office/officeart/2005/8/layout/vList5"/>
    <dgm:cxn modelId="{5ED35059-C878-4984-A403-0C95C7101CA5}" type="presOf" srcId="{34382013-6B9C-43A6-8AD7-572BF2EEC8EE}" destId="{D04BA486-F384-495D-8982-1247BB5BFC3A}" srcOrd="0" destOrd="1" presId="urn:microsoft.com/office/officeart/2005/8/layout/vList5"/>
    <dgm:cxn modelId="{8434F987-4667-442D-80F4-BC31940750C8}" type="presOf" srcId="{F0458DDA-AF54-4870-B708-C6A2DEBB5518}" destId="{1C163170-E9EF-47B4-BF4F-786A01C146B9}" srcOrd="0" destOrd="0" presId="urn:microsoft.com/office/officeart/2005/8/layout/vList5"/>
    <dgm:cxn modelId="{27CC818E-BB11-4BD8-958C-07AC1B0F8130}" srcId="{C61A22F5-E75E-47FA-869C-D0F780BB89EB}" destId="{7C727F8D-67F0-4E1C-9B22-0786ACA2674E}" srcOrd="0" destOrd="0" parTransId="{5164AD0E-5C57-49DB-A2F7-89CCB58C9B83}" sibTransId="{3DC245CB-26DD-4017-A4C8-6A9074ED7170}"/>
    <dgm:cxn modelId="{9613E3AA-23D0-4C43-925D-7173208A1F94}" type="presOf" srcId="{6E443716-D2A8-46A1-8C4B-EA893BBAE735}" destId="{65840369-F5B3-48BE-B8E7-75A0050977A9}" srcOrd="0" destOrd="0" presId="urn:microsoft.com/office/officeart/2005/8/layout/vList5"/>
    <dgm:cxn modelId="{E0B5D8CA-E9B7-4C98-B86B-1DA0CCA8BA9D}" srcId="{4322A7C7-BCB5-483D-A94C-A6CC9BEF67EA}" destId="{F0458DDA-AF54-4870-B708-C6A2DEBB5518}" srcOrd="2" destOrd="0" parTransId="{F390DF09-0897-4A63-9FA6-622B57F1A557}" sibTransId="{ED8206F6-2F97-40AD-B0DD-DE730D1B5D33}"/>
    <dgm:cxn modelId="{1A91BED5-6F4B-46BC-8144-A1D72E5D3035}" srcId="{2FE34DBA-4262-4F6F-B1A9-5094E5486808}" destId="{9B3DD52A-B0BD-410A-BF1E-2BFFBB331552}" srcOrd="0" destOrd="0" parTransId="{E70F355A-79E2-4A90-AAD4-4C747C79F35D}" sibTransId="{0BC8B8BB-0882-426C-A7E7-5A59CDE2864F}"/>
    <dgm:cxn modelId="{33A2C6E8-4843-4D04-A18F-02029A801691}" type="presOf" srcId="{2FE34DBA-4262-4F6F-B1A9-5094E5486808}" destId="{8AD61C23-36A7-4FF8-835C-76334E446F85}" srcOrd="0" destOrd="0" presId="urn:microsoft.com/office/officeart/2005/8/layout/vList5"/>
    <dgm:cxn modelId="{B50E48C9-41C0-4324-AB5A-7AE568C1D6FA}" type="presParOf" srcId="{21E4E3DD-5815-4017-B086-5DA1ADD8CC26}" destId="{7E870EA5-AFB4-4532-B9F2-7B6AD5806402}" srcOrd="0" destOrd="0" presId="urn:microsoft.com/office/officeart/2005/8/layout/vList5"/>
    <dgm:cxn modelId="{C6FC642D-2ADA-4546-A042-18EC2E12A0F3}" type="presParOf" srcId="{7E870EA5-AFB4-4532-B9F2-7B6AD5806402}" destId="{E19B56FA-BD87-4115-9750-B1621B7BA73C}" srcOrd="0" destOrd="0" presId="urn:microsoft.com/office/officeart/2005/8/layout/vList5"/>
    <dgm:cxn modelId="{46E1869B-93C8-4554-8C5F-3D9800097BBE}" type="presParOf" srcId="{21E4E3DD-5815-4017-B086-5DA1ADD8CC26}" destId="{E66D3D96-24D2-449A-A5B9-A53A61357BCC}" srcOrd="1" destOrd="0" presId="urn:microsoft.com/office/officeart/2005/8/layout/vList5"/>
    <dgm:cxn modelId="{F7EB2DBE-FED7-4533-A534-D2F1D5E1844C}" type="presParOf" srcId="{21E4E3DD-5815-4017-B086-5DA1ADD8CC26}" destId="{2F721767-455E-49D1-90A4-15D3CC7C0F6E}" srcOrd="2" destOrd="0" presId="urn:microsoft.com/office/officeart/2005/8/layout/vList5"/>
    <dgm:cxn modelId="{35AFC688-44BF-495B-8F69-695D8163B0DE}" type="presParOf" srcId="{2F721767-455E-49D1-90A4-15D3CC7C0F6E}" destId="{38194988-DBE3-41D1-A409-BF6CDB5859B4}" srcOrd="0" destOrd="0" presId="urn:microsoft.com/office/officeart/2005/8/layout/vList5"/>
    <dgm:cxn modelId="{397A4BC4-F083-4C5C-A08B-7D7C0A7D8BC9}" type="presParOf" srcId="{2F721767-455E-49D1-90A4-15D3CC7C0F6E}" destId="{D04BA486-F384-495D-8982-1247BB5BFC3A}" srcOrd="1" destOrd="0" presId="urn:microsoft.com/office/officeart/2005/8/layout/vList5"/>
    <dgm:cxn modelId="{26A16FC3-0465-422E-8F21-E0F1A40ECF20}" type="presParOf" srcId="{21E4E3DD-5815-4017-B086-5DA1ADD8CC26}" destId="{E9CB9FDC-89A5-4CAF-BE74-6337C0EAB01D}" srcOrd="3" destOrd="0" presId="urn:microsoft.com/office/officeart/2005/8/layout/vList5"/>
    <dgm:cxn modelId="{0C0813F4-1070-4FE4-8786-75AC0BDC69A3}" type="presParOf" srcId="{21E4E3DD-5815-4017-B086-5DA1ADD8CC26}" destId="{FFFF57F8-3290-4296-9505-3CB26BD95322}" srcOrd="4" destOrd="0" presId="urn:microsoft.com/office/officeart/2005/8/layout/vList5"/>
    <dgm:cxn modelId="{54308629-2C1E-4E03-8BE7-38C970F0EFA6}" type="presParOf" srcId="{FFFF57F8-3290-4296-9505-3CB26BD95322}" destId="{1C163170-E9EF-47B4-BF4F-786A01C146B9}" srcOrd="0" destOrd="0" presId="urn:microsoft.com/office/officeart/2005/8/layout/vList5"/>
    <dgm:cxn modelId="{BEF249FC-9059-494B-95AD-B729B33FF97D}" type="presParOf" srcId="{FFFF57F8-3290-4296-9505-3CB26BD95322}" destId="{65840369-F5B3-48BE-B8E7-75A0050977A9}" srcOrd="1" destOrd="0" presId="urn:microsoft.com/office/officeart/2005/8/layout/vList5"/>
    <dgm:cxn modelId="{7991373A-1F01-43D1-950F-DD825231742A}" type="presParOf" srcId="{21E4E3DD-5815-4017-B086-5DA1ADD8CC26}" destId="{6C83819B-D3D5-4174-888D-09B4461DEA39}" srcOrd="5" destOrd="0" presId="urn:microsoft.com/office/officeart/2005/8/layout/vList5"/>
    <dgm:cxn modelId="{18E2614E-94BA-4B2E-856C-EEC8B3E8173B}" type="presParOf" srcId="{21E4E3DD-5815-4017-B086-5DA1ADD8CC26}" destId="{AB19D304-7F3F-46B2-9A64-2F3342182AD2}" srcOrd="6" destOrd="0" presId="urn:microsoft.com/office/officeart/2005/8/layout/vList5"/>
    <dgm:cxn modelId="{2E8633BC-6524-4386-84DD-DBE009D70F70}" type="presParOf" srcId="{AB19D304-7F3F-46B2-9A64-2F3342182AD2}" destId="{8AD61C23-36A7-4FF8-835C-76334E446F85}" srcOrd="0" destOrd="0" presId="urn:microsoft.com/office/officeart/2005/8/layout/vList5"/>
    <dgm:cxn modelId="{2C6D5546-9153-4315-94DE-451FC5A9C010}" type="presParOf" srcId="{AB19D304-7F3F-46B2-9A64-2F3342182AD2}" destId="{D42DE9A6-FFE4-404E-8055-B6AE5BA68EC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03FE48-70D0-44F0-8FD5-98DB74D33587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25263B5-4505-40BF-8B8E-F38D13FFB25E}">
      <dgm:prSet/>
      <dgm:spPr/>
      <dgm:t>
        <a:bodyPr/>
        <a:lstStyle/>
        <a:p>
          <a:r>
            <a:rPr lang="cs-CZ"/>
            <a:t>Budeme pracovat ve dvojicích a ve skupinách na pracovních listech a na zajímavých úlohách, na kterých si ještě více procvičíme naše zopakované a připomenuté vědomosti a dovednosti z 5.ročníku z tématu Přirozená čísla.</a:t>
          </a:r>
          <a:endParaRPr lang="en-US"/>
        </a:p>
      </dgm:t>
    </dgm:pt>
    <dgm:pt modelId="{43F9D83A-0614-4C47-86E4-14C8AF5F3B6A}" type="parTrans" cxnId="{02216987-7C62-47C9-8255-CFA1FF9A07BF}">
      <dgm:prSet/>
      <dgm:spPr/>
      <dgm:t>
        <a:bodyPr/>
        <a:lstStyle/>
        <a:p>
          <a:endParaRPr lang="en-US"/>
        </a:p>
      </dgm:t>
    </dgm:pt>
    <dgm:pt modelId="{5408D4EE-03AE-4C3E-80C1-B12E5A5A0E9A}" type="sibTrans" cxnId="{02216987-7C62-47C9-8255-CFA1FF9A07BF}">
      <dgm:prSet/>
      <dgm:spPr/>
      <dgm:t>
        <a:bodyPr/>
        <a:lstStyle/>
        <a:p>
          <a:endParaRPr lang="en-US"/>
        </a:p>
      </dgm:t>
    </dgm:pt>
    <dgm:pt modelId="{D449598E-04F4-4C16-9386-8F0C0B4DED95}">
      <dgm:prSet/>
      <dgm:spPr/>
      <dgm:t>
        <a:bodyPr/>
        <a:lstStyle/>
        <a:p>
          <a:r>
            <a:rPr lang="cs-CZ" dirty="0"/>
            <a:t>Jelikož nám moc nejdou jednoduché matematické spoje a násobilka,</a:t>
          </a:r>
        </a:p>
        <a:p>
          <a:r>
            <a:rPr lang="cs-CZ" dirty="0"/>
            <a:t>tak je budeme každou hodinu trénovat v rozcvičce. </a:t>
          </a:r>
          <a:endParaRPr lang="en-US" dirty="0"/>
        </a:p>
      </dgm:t>
    </dgm:pt>
    <dgm:pt modelId="{4362C7EB-623F-4E1B-A085-D8E4171184AA}" type="parTrans" cxnId="{549578B5-B8EB-44C7-A28B-FEA9EC1744A1}">
      <dgm:prSet/>
      <dgm:spPr/>
      <dgm:t>
        <a:bodyPr/>
        <a:lstStyle/>
        <a:p>
          <a:endParaRPr lang="en-US"/>
        </a:p>
      </dgm:t>
    </dgm:pt>
    <dgm:pt modelId="{2B104B3B-2C06-4B90-8239-A4BADD6E6285}" type="sibTrans" cxnId="{549578B5-B8EB-44C7-A28B-FEA9EC1744A1}">
      <dgm:prSet/>
      <dgm:spPr/>
      <dgm:t>
        <a:bodyPr/>
        <a:lstStyle/>
        <a:p>
          <a:endParaRPr lang="en-US"/>
        </a:p>
      </dgm:t>
    </dgm:pt>
    <dgm:pt modelId="{1B2677EE-B96F-40FB-93D7-E0D3BCC730DB}" type="pres">
      <dgm:prSet presAssocID="{BC03FE48-70D0-44F0-8FD5-98DB74D33587}" presName="linear" presStyleCnt="0">
        <dgm:presLayoutVars>
          <dgm:animLvl val="lvl"/>
          <dgm:resizeHandles val="exact"/>
        </dgm:presLayoutVars>
      </dgm:prSet>
      <dgm:spPr/>
    </dgm:pt>
    <dgm:pt modelId="{191E5619-7A12-4B76-B8E5-1A1CD252C0C0}" type="pres">
      <dgm:prSet presAssocID="{625263B5-4505-40BF-8B8E-F38D13FFB25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30C1D07-196D-4D8E-B8B9-54225DE7C129}" type="pres">
      <dgm:prSet presAssocID="{5408D4EE-03AE-4C3E-80C1-B12E5A5A0E9A}" presName="spacer" presStyleCnt="0"/>
      <dgm:spPr/>
    </dgm:pt>
    <dgm:pt modelId="{EDDF7768-8D16-44CD-9D8F-FBF26CEB037B}" type="pres">
      <dgm:prSet presAssocID="{D449598E-04F4-4C16-9386-8F0C0B4DED95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2E8D911-6446-4633-9C00-B5D2D5C943F9}" type="presOf" srcId="{625263B5-4505-40BF-8B8E-F38D13FFB25E}" destId="{191E5619-7A12-4B76-B8E5-1A1CD252C0C0}" srcOrd="0" destOrd="0" presId="urn:microsoft.com/office/officeart/2005/8/layout/vList2"/>
    <dgm:cxn modelId="{02216987-7C62-47C9-8255-CFA1FF9A07BF}" srcId="{BC03FE48-70D0-44F0-8FD5-98DB74D33587}" destId="{625263B5-4505-40BF-8B8E-F38D13FFB25E}" srcOrd="0" destOrd="0" parTransId="{43F9D83A-0614-4C47-86E4-14C8AF5F3B6A}" sibTransId="{5408D4EE-03AE-4C3E-80C1-B12E5A5A0E9A}"/>
    <dgm:cxn modelId="{549578B5-B8EB-44C7-A28B-FEA9EC1744A1}" srcId="{BC03FE48-70D0-44F0-8FD5-98DB74D33587}" destId="{D449598E-04F4-4C16-9386-8F0C0B4DED95}" srcOrd="1" destOrd="0" parTransId="{4362C7EB-623F-4E1B-A085-D8E4171184AA}" sibTransId="{2B104B3B-2C06-4B90-8239-A4BADD6E6285}"/>
    <dgm:cxn modelId="{D6FF78D2-A3FD-4BFA-AF17-CDF568004E28}" type="presOf" srcId="{BC03FE48-70D0-44F0-8FD5-98DB74D33587}" destId="{1B2677EE-B96F-40FB-93D7-E0D3BCC730DB}" srcOrd="0" destOrd="0" presId="urn:microsoft.com/office/officeart/2005/8/layout/vList2"/>
    <dgm:cxn modelId="{E6DC0AD9-9035-4103-B995-F416C7238F08}" type="presOf" srcId="{D449598E-04F4-4C16-9386-8F0C0B4DED95}" destId="{EDDF7768-8D16-44CD-9D8F-FBF26CEB037B}" srcOrd="0" destOrd="0" presId="urn:microsoft.com/office/officeart/2005/8/layout/vList2"/>
    <dgm:cxn modelId="{F6C9FBCF-20BB-4192-93ED-F0C88373716D}" type="presParOf" srcId="{1B2677EE-B96F-40FB-93D7-E0D3BCC730DB}" destId="{191E5619-7A12-4B76-B8E5-1A1CD252C0C0}" srcOrd="0" destOrd="0" presId="urn:microsoft.com/office/officeart/2005/8/layout/vList2"/>
    <dgm:cxn modelId="{6606BAE9-3EDC-47A7-BA46-D436D72B14F2}" type="presParOf" srcId="{1B2677EE-B96F-40FB-93D7-E0D3BCC730DB}" destId="{C30C1D07-196D-4D8E-B8B9-54225DE7C129}" srcOrd="1" destOrd="0" presId="urn:microsoft.com/office/officeart/2005/8/layout/vList2"/>
    <dgm:cxn modelId="{E55385C4-5715-4DDF-A1B2-AD3C0F398300}" type="presParOf" srcId="{1B2677EE-B96F-40FB-93D7-E0D3BCC730DB}" destId="{EDDF7768-8D16-44CD-9D8F-FBF26CEB037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9B56FA-BD87-4115-9750-B1621B7BA73C}">
      <dsp:nvSpPr>
        <dsp:cNvPr id="0" name=""/>
        <dsp:cNvSpPr/>
      </dsp:nvSpPr>
      <dsp:spPr>
        <a:xfrm>
          <a:off x="0" y="1726"/>
          <a:ext cx="3457575" cy="83040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/>
            <a:t>Přirozená čísla</a:t>
          </a:r>
          <a:endParaRPr lang="en-US" sz="2100" kern="1200"/>
        </a:p>
      </dsp:txBody>
      <dsp:txXfrm>
        <a:off x="40537" y="42263"/>
        <a:ext cx="3376501" cy="749332"/>
      </dsp:txXfrm>
    </dsp:sp>
    <dsp:sp modelId="{D04BA486-F384-495D-8982-1247BB5BFC3A}">
      <dsp:nvSpPr>
        <dsp:cNvPr id="0" name=""/>
        <dsp:cNvSpPr/>
      </dsp:nvSpPr>
      <dsp:spPr>
        <a:xfrm rot="5400000">
          <a:off x="6198812" y="-1784544"/>
          <a:ext cx="664324" cy="614680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Pracovní sešit (dále jen PS): str. 8, 9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Cvičení ze </a:t>
          </a:r>
          <a:r>
            <a:rPr lang="cs-CZ" sz="1700" i="1" kern="1200">
              <a:hlinkClick xmlns:r="http://schemas.openxmlformats.org/officeDocument/2006/relationships" r:id="rId1"/>
            </a:rPr>
            <a:t>Školy s nadhledem</a:t>
          </a:r>
          <a:endParaRPr lang="en-US" sz="1700" kern="1200"/>
        </a:p>
      </dsp:txBody>
      <dsp:txXfrm rot="-5400000">
        <a:off x="3457574" y="989124"/>
        <a:ext cx="6114370" cy="599464"/>
      </dsp:txXfrm>
    </dsp:sp>
    <dsp:sp modelId="{38194988-DBE3-41D1-A409-BF6CDB5859B4}">
      <dsp:nvSpPr>
        <dsp:cNvPr id="0" name=""/>
        <dsp:cNvSpPr/>
      </dsp:nvSpPr>
      <dsp:spPr>
        <a:xfrm>
          <a:off x="0" y="873652"/>
          <a:ext cx="3457575" cy="830406"/>
        </a:xfrm>
        <a:prstGeom prst="roundRect">
          <a:avLst/>
        </a:prstGeom>
        <a:gradFill rotWithShape="0">
          <a:gsLst>
            <a:gs pos="0">
              <a:schemeClr val="accent2">
                <a:hueOff val="-361964"/>
                <a:satOff val="13729"/>
                <a:lumOff val="-7516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361964"/>
                <a:satOff val="13729"/>
                <a:lumOff val="-7516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361964"/>
                <a:satOff val="13729"/>
                <a:lumOff val="-7516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Porovnávání; procvičení „větší než“, „menší než“</a:t>
          </a:r>
          <a:endParaRPr lang="en-US" sz="2100" kern="1200"/>
        </a:p>
      </dsp:txBody>
      <dsp:txXfrm>
        <a:off x="40537" y="914189"/>
        <a:ext cx="3376501" cy="749332"/>
      </dsp:txXfrm>
    </dsp:sp>
    <dsp:sp modelId="{65840369-F5B3-48BE-B8E7-75A0050977A9}">
      <dsp:nvSpPr>
        <dsp:cNvPr id="0" name=""/>
        <dsp:cNvSpPr/>
      </dsp:nvSpPr>
      <dsp:spPr>
        <a:xfrm rot="5400000">
          <a:off x="6198812" y="-912617"/>
          <a:ext cx="664324" cy="6146800"/>
        </a:xfrm>
        <a:prstGeom prst="round2SameRect">
          <a:avLst/>
        </a:prstGeom>
        <a:solidFill>
          <a:schemeClr val="accent2">
            <a:tint val="40000"/>
            <a:alpha val="90000"/>
            <a:hueOff val="-747985"/>
            <a:satOff val="-8956"/>
            <a:lumOff val="-1689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747985"/>
              <a:satOff val="-8956"/>
              <a:lumOff val="-168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PS str. 9 a příslušná cvičení ze </a:t>
          </a:r>
          <a:r>
            <a:rPr lang="cs-CZ" sz="1700" i="1" kern="1200"/>
            <a:t>Školy s nadhledem</a:t>
          </a:r>
          <a:endParaRPr lang="en-US" sz="1700" kern="1200"/>
        </a:p>
      </dsp:txBody>
      <dsp:txXfrm rot="-5400000">
        <a:off x="3457574" y="1861051"/>
        <a:ext cx="6114370" cy="599464"/>
      </dsp:txXfrm>
    </dsp:sp>
    <dsp:sp modelId="{1C163170-E9EF-47B4-BF4F-786A01C146B9}">
      <dsp:nvSpPr>
        <dsp:cNvPr id="0" name=""/>
        <dsp:cNvSpPr/>
      </dsp:nvSpPr>
      <dsp:spPr>
        <a:xfrm>
          <a:off x="0" y="1745579"/>
          <a:ext cx="3457575" cy="830406"/>
        </a:xfrm>
        <a:prstGeom prst="roundRect">
          <a:avLst/>
        </a:prstGeom>
        <a:gradFill rotWithShape="0">
          <a:gsLst>
            <a:gs pos="0">
              <a:schemeClr val="accent2">
                <a:hueOff val="-723929"/>
                <a:satOff val="27459"/>
                <a:lumOff val="-15031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723929"/>
                <a:satOff val="27459"/>
                <a:lumOff val="-15031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723929"/>
                <a:satOff val="27459"/>
                <a:lumOff val="-15031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Zaokrouhlování</a:t>
          </a:r>
          <a:endParaRPr lang="en-US" sz="2100" kern="1200"/>
        </a:p>
      </dsp:txBody>
      <dsp:txXfrm>
        <a:off x="40537" y="1786116"/>
        <a:ext cx="3376501" cy="749332"/>
      </dsp:txXfrm>
    </dsp:sp>
    <dsp:sp modelId="{D42DE9A6-FFE4-404E-8055-B6AE5BA68EC4}">
      <dsp:nvSpPr>
        <dsp:cNvPr id="0" name=""/>
        <dsp:cNvSpPr/>
      </dsp:nvSpPr>
      <dsp:spPr>
        <a:xfrm rot="5400000">
          <a:off x="6198812" y="-40691"/>
          <a:ext cx="664324" cy="6146800"/>
        </a:xfrm>
        <a:prstGeom prst="round2SameRect">
          <a:avLst/>
        </a:prstGeom>
        <a:solidFill>
          <a:schemeClr val="accent2">
            <a:tint val="40000"/>
            <a:alpha val="90000"/>
            <a:hueOff val="-1495971"/>
            <a:satOff val="-17912"/>
            <a:lumOff val="-3377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1495971"/>
              <a:satOff val="-17912"/>
              <a:lumOff val="-337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PS str. 10, 11 a příslušná cvičení ze </a:t>
          </a:r>
          <a:r>
            <a:rPr lang="cs-CZ" sz="1700" i="1" kern="1200"/>
            <a:t>Školy s nadhledem</a:t>
          </a:r>
          <a:endParaRPr lang="en-US" sz="1700" kern="1200"/>
        </a:p>
      </dsp:txBody>
      <dsp:txXfrm rot="-5400000">
        <a:off x="3457574" y="2732977"/>
        <a:ext cx="6114370" cy="599464"/>
      </dsp:txXfrm>
    </dsp:sp>
    <dsp:sp modelId="{8AD61C23-36A7-4FF8-835C-76334E446F85}">
      <dsp:nvSpPr>
        <dsp:cNvPr id="0" name=""/>
        <dsp:cNvSpPr/>
      </dsp:nvSpPr>
      <dsp:spPr>
        <a:xfrm>
          <a:off x="0" y="2617505"/>
          <a:ext cx="3457575" cy="830406"/>
        </a:xfrm>
        <a:prstGeom prst="roundRect">
          <a:avLst/>
        </a:prstGeom>
        <a:gradFill rotWithShape="0">
          <a:gsLst>
            <a:gs pos="0">
              <a:schemeClr val="accent2">
                <a:hueOff val="-1085893"/>
                <a:satOff val="41188"/>
                <a:lumOff val="-22547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1085893"/>
                <a:satOff val="41188"/>
                <a:lumOff val="-22547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1085893"/>
                <a:satOff val="41188"/>
                <a:lumOff val="-22547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Sčítání a odčítání přirozených čísel</a:t>
          </a:r>
          <a:endParaRPr lang="en-US" sz="2100" kern="1200"/>
        </a:p>
      </dsp:txBody>
      <dsp:txXfrm>
        <a:off x="40537" y="2658042"/>
        <a:ext cx="3376501" cy="7493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1E5619-7A12-4B76-B8E5-1A1CD252C0C0}">
      <dsp:nvSpPr>
        <dsp:cNvPr id="0" name=""/>
        <dsp:cNvSpPr/>
      </dsp:nvSpPr>
      <dsp:spPr>
        <a:xfrm>
          <a:off x="0" y="21743"/>
          <a:ext cx="5913437" cy="22651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Budeme pracovat ve dvojicích a ve skupinách na pracovních listech a na zajímavých úlohách, na kterých si ještě více procvičíme naše zopakované a připomenuté vědomosti a dovednosti z 5.ročníku z tématu Přirozená čísla.</a:t>
          </a:r>
          <a:endParaRPr lang="en-US" sz="2200" kern="1200"/>
        </a:p>
      </dsp:txBody>
      <dsp:txXfrm>
        <a:off x="110574" y="132317"/>
        <a:ext cx="5692289" cy="2043972"/>
      </dsp:txXfrm>
    </dsp:sp>
    <dsp:sp modelId="{EDDF7768-8D16-44CD-9D8F-FBF26CEB037B}">
      <dsp:nvSpPr>
        <dsp:cNvPr id="0" name=""/>
        <dsp:cNvSpPr/>
      </dsp:nvSpPr>
      <dsp:spPr>
        <a:xfrm>
          <a:off x="0" y="2350223"/>
          <a:ext cx="5913437" cy="2265120"/>
        </a:xfrm>
        <a:prstGeom prst="roundRect">
          <a:avLst/>
        </a:prstGeom>
        <a:gradFill rotWithShape="0">
          <a:gsLst>
            <a:gs pos="0">
              <a:schemeClr val="accent2">
                <a:hueOff val="-1085893"/>
                <a:satOff val="41188"/>
                <a:lumOff val="-22547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1085893"/>
                <a:satOff val="41188"/>
                <a:lumOff val="-22547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1085893"/>
                <a:satOff val="41188"/>
                <a:lumOff val="-22547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Jelikož nám moc nejdou jednoduché matematické spoje a násobilka,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tak je budeme každou hodinu trénovat v rozcvičce. </a:t>
          </a:r>
          <a:endParaRPr lang="en-US" sz="2200" kern="1200" dirty="0"/>
        </a:p>
      </dsp:txBody>
      <dsp:txXfrm>
        <a:off x="110574" y="2460797"/>
        <a:ext cx="5692289" cy="20439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B108A-35C0-4BAF-BF34-720A0CB46BBE}" type="datetimeFigureOut">
              <a:rPr lang="cs-CZ" smtClean="0"/>
              <a:t>20.09.2020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A9011C65-1B54-40C9-AF7C-15F5F19CF0A1}" type="slidenum">
              <a:rPr lang="cs-CZ" smtClean="0"/>
              <a:t>‹#›</a:t>
            </a:fld>
            <a:endParaRPr lang="cs-CZ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2340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B108A-35C0-4BAF-BF34-720A0CB46BBE}" type="datetimeFigureOut">
              <a:rPr lang="cs-CZ" smtClean="0"/>
              <a:t>20.09.2020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1C65-1B54-40C9-AF7C-15F5F19CF0A1}" type="slidenum">
              <a:rPr lang="cs-CZ" smtClean="0"/>
              <a:t>‹#›</a:t>
            </a:fld>
            <a:endParaRPr lang="cs-CZ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9483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B108A-35C0-4BAF-BF34-720A0CB46BBE}" type="datetimeFigureOut">
              <a:rPr lang="cs-CZ" smtClean="0"/>
              <a:t>20.09.2020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1C65-1B54-40C9-AF7C-15F5F19CF0A1}" type="slidenum">
              <a:rPr lang="cs-CZ" smtClean="0"/>
              <a:t>‹#›</a:t>
            </a:fld>
            <a:endParaRPr lang="cs-CZ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730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D41B108A-35C0-4BAF-BF34-720A0CB46BBE}" type="datetimeFigureOut">
              <a:rPr lang="cs-CZ" smtClean="0"/>
              <a:t>20.09.2020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1C65-1B54-40C9-AF7C-15F5F19CF0A1}" type="slidenum">
              <a:rPr lang="cs-CZ" smtClean="0"/>
              <a:t>‹#›</a:t>
            </a:fld>
            <a:endParaRPr lang="cs-CZ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328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B108A-35C0-4BAF-BF34-720A0CB46BBE}" type="datetimeFigureOut">
              <a:rPr lang="cs-CZ" smtClean="0"/>
              <a:t>20.09.2020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1C65-1B54-40C9-AF7C-15F5F19CF0A1}" type="slidenum">
              <a:rPr lang="cs-CZ" smtClean="0"/>
              <a:t>‹#›</a:t>
            </a:fld>
            <a:endParaRPr lang="cs-CZ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5765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B108A-35C0-4BAF-BF34-720A0CB46BBE}" type="datetimeFigureOut">
              <a:rPr lang="cs-CZ" smtClean="0"/>
              <a:t>20.09.2020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1C65-1B54-40C9-AF7C-15F5F19CF0A1}" type="slidenum">
              <a:rPr lang="cs-CZ" smtClean="0"/>
              <a:t>‹#›</a:t>
            </a:fld>
            <a:endParaRPr lang="cs-CZ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839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B108A-35C0-4BAF-BF34-720A0CB46BBE}" type="datetimeFigureOut">
              <a:rPr lang="cs-CZ" smtClean="0"/>
              <a:t>20.09.2020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1C65-1B54-40C9-AF7C-15F5F19CF0A1}" type="slidenum">
              <a:rPr lang="cs-CZ" smtClean="0"/>
              <a:t>‹#›</a:t>
            </a:fld>
            <a:endParaRPr lang="cs-CZ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6019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B108A-35C0-4BAF-BF34-720A0CB46BBE}" type="datetimeFigureOut">
              <a:rPr lang="cs-CZ" smtClean="0"/>
              <a:t>20.09.2020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1C65-1B54-40C9-AF7C-15F5F19CF0A1}" type="slidenum">
              <a:rPr lang="cs-CZ" smtClean="0"/>
              <a:t>‹#›</a:t>
            </a:fld>
            <a:endParaRPr lang="cs-CZ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547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B108A-35C0-4BAF-BF34-720A0CB46BBE}" type="datetimeFigureOut">
              <a:rPr lang="cs-CZ" smtClean="0"/>
              <a:t>20.09.2020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1C65-1B54-40C9-AF7C-15F5F19CF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83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B108A-35C0-4BAF-BF34-720A0CB46BBE}" type="datetimeFigureOut">
              <a:rPr lang="cs-CZ" smtClean="0"/>
              <a:t>20.09.2020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1C65-1B54-40C9-AF7C-15F5F19CF0A1}" type="slidenum">
              <a:rPr lang="cs-CZ" smtClean="0"/>
              <a:t>‹#›</a:t>
            </a:fld>
            <a:endParaRPr lang="cs-CZ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202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D41B108A-35C0-4BAF-BF34-720A0CB46BBE}" type="datetimeFigureOut">
              <a:rPr lang="cs-CZ" smtClean="0"/>
              <a:t>20.09.2020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A9011C65-1B54-40C9-AF7C-15F5F19CF0A1}" type="slidenum">
              <a:rPr lang="cs-CZ" smtClean="0"/>
              <a:t>‹#›</a:t>
            </a:fld>
            <a:endParaRPr lang="cs-CZ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737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B108A-35C0-4BAF-BF34-720A0CB46BBE}" type="datetimeFigureOut">
              <a:rPr lang="cs-CZ" smtClean="0"/>
              <a:t>20.09.2020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9011C65-1B54-40C9-AF7C-15F5F19CF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32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609E5-FB23-44C5-8034-D45C62387B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Matematika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41FC202-25BD-437C-ABB6-339081A23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2347620"/>
          </a:xfrm>
        </p:spPr>
        <p:txBody>
          <a:bodyPr>
            <a:normAutofit/>
          </a:bodyPr>
          <a:lstStyle/>
          <a:p>
            <a:pPr algn="r"/>
            <a:r>
              <a:rPr lang="cs-CZ" sz="2000" dirty="0"/>
              <a:t>6. ročník</a:t>
            </a:r>
          </a:p>
          <a:p>
            <a:pPr algn="r"/>
            <a:r>
              <a:rPr lang="cs-CZ" sz="2000" dirty="0"/>
              <a:t>21. – 25. září 2020</a:t>
            </a:r>
          </a:p>
          <a:p>
            <a:pPr algn="r"/>
            <a:endParaRPr lang="cs-CZ" sz="2000" dirty="0"/>
          </a:p>
          <a:p>
            <a:pPr algn="r"/>
            <a:r>
              <a:rPr lang="cs-CZ" sz="2000" dirty="0"/>
              <a:t>A. </a:t>
            </a:r>
            <a:r>
              <a:rPr lang="cs-CZ" sz="2000" dirty="0" err="1"/>
              <a:t>Peregrinová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75038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44BC30-D7A7-4175-8C62-AEB4E5ECC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 jsme dělali minulý týden?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551A27-5C0B-4290-A8A4-243AA9BC2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/>
              <a:t>Technické záležitosti</a:t>
            </a:r>
          </a:p>
          <a:p>
            <a:pPr lvl="1"/>
            <a:r>
              <a:rPr lang="cs-CZ"/>
              <a:t>Poučení o bezpečnosti v hodinách</a:t>
            </a:r>
          </a:p>
          <a:p>
            <a:pPr lvl="1"/>
            <a:r>
              <a:rPr lang="cs-CZ"/>
              <a:t>Pomůcky a Kritéria hodnocení</a:t>
            </a:r>
          </a:p>
          <a:p>
            <a:pPr lvl="2"/>
            <a:r>
              <a:rPr lang="cs-CZ"/>
              <a:t>viz příspěvek na stránkách matematika pro 6.ročník</a:t>
            </a:r>
          </a:p>
          <a:p>
            <a:r>
              <a:rPr lang="cs-CZ"/>
              <a:t>Úvodní matematické hodiny</a:t>
            </a:r>
          </a:p>
          <a:p>
            <a:pPr lvl="1"/>
            <a:r>
              <a:rPr lang="cs-CZ"/>
              <a:t>Jak pracovat s učebnicí.</a:t>
            </a:r>
          </a:p>
          <a:p>
            <a:pPr lvl="1"/>
            <a:r>
              <a:rPr lang="cs-CZ"/>
              <a:t>Rozpracování úlohy s obilím, šachovnicí, mudrcem a indickým maharadžou</a:t>
            </a:r>
          </a:p>
          <a:p>
            <a:pPr lvl="2"/>
            <a:r>
              <a:rPr lang="cs-CZ"/>
              <a:t>učebnice str. 6: </a:t>
            </a:r>
            <a:r>
              <a:rPr lang="cs-CZ" b="1" i="1"/>
              <a:t>Počítání s velkými čísly, odhady počtu a hmotnosti</a:t>
            </a:r>
          </a:p>
          <a:p>
            <a:pPr marL="914400" lvl="2" indent="0">
              <a:buNone/>
            </a:pPr>
            <a:endParaRPr lang="cs-CZ"/>
          </a:p>
          <a:p>
            <a:pPr lvl="1"/>
            <a:r>
              <a:rPr lang="cs-CZ"/>
              <a:t>Práce s pracovním sešitem</a:t>
            </a:r>
          </a:p>
          <a:p>
            <a:pPr lvl="2"/>
            <a:r>
              <a:rPr lang="cs-CZ"/>
              <a:t>str. 6 a 7: </a:t>
            </a:r>
            <a:r>
              <a:rPr lang="cs-CZ" b="1" i="1"/>
              <a:t>Přirozená čísla – porovnávání, znázornění na ose, zápis čísel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67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34">
            <a:extLst>
              <a:ext uri="{FF2B5EF4-FFF2-40B4-BE49-F238E27FC236}">
                <a16:creationId xmlns:a16="http://schemas.microsoft.com/office/drawing/2014/main" id="{49C5F91F-E452-4CE4-A4AA-EED17BC75C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36">
            <a:extLst>
              <a:ext uri="{FF2B5EF4-FFF2-40B4-BE49-F238E27FC236}">
                <a16:creationId xmlns:a16="http://schemas.microsoft.com/office/drawing/2014/main" id="{A4228405-FC15-4120-88AA-B0740FB73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5DEB040-EC00-4A59-B1FF-F44089D2D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1" y="5008500"/>
            <a:ext cx="9603272" cy="960755"/>
          </a:xfrm>
        </p:spPr>
        <p:txBody>
          <a:bodyPr anchor="t">
            <a:normAutofit/>
          </a:bodyPr>
          <a:lstStyle/>
          <a:p>
            <a:r>
              <a:rPr lang="cs-CZ"/>
              <a:t>Co nás v matematice čeká tento týden?</a:t>
            </a:r>
            <a:endParaRPr lang="cs-CZ" dirty="0"/>
          </a:p>
        </p:txBody>
      </p:sp>
      <p:cxnSp>
        <p:nvCxnSpPr>
          <p:cNvPr id="49" name="Straight Connector 38">
            <a:extLst>
              <a:ext uri="{FF2B5EF4-FFF2-40B4-BE49-F238E27FC236}">
                <a16:creationId xmlns:a16="http://schemas.microsoft.com/office/drawing/2014/main" id="{5DF09DA2-86B7-453C-A830-E7068A7237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4826256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0">
            <a:extLst>
              <a:ext uri="{FF2B5EF4-FFF2-40B4-BE49-F238E27FC236}">
                <a16:creationId xmlns:a16="http://schemas.microsoft.com/office/drawing/2014/main" id="{C2BD36E3-9FDD-4155-9634-5E2F968A31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Picture 42">
            <a:extLst>
              <a:ext uri="{FF2B5EF4-FFF2-40B4-BE49-F238E27FC236}">
                <a16:creationId xmlns:a16="http://schemas.microsoft.com/office/drawing/2014/main" id="{B08536FC-04A5-4441-B623-AC9123454D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graphicFrame>
        <p:nvGraphicFramePr>
          <p:cNvPr id="30" name="Zástupný obsah 2">
            <a:extLst>
              <a:ext uri="{FF2B5EF4-FFF2-40B4-BE49-F238E27FC236}">
                <a16:creationId xmlns:a16="http://schemas.microsoft.com/office/drawing/2014/main" id="{FDEACA45-72D9-4925-9B5C-0522E7C62C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7640476"/>
              </p:ext>
            </p:extLst>
          </p:nvPr>
        </p:nvGraphicFramePr>
        <p:xfrm>
          <a:off x="1450975" y="933450"/>
          <a:ext cx="960437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93507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545E06B-29C0-4F08-9F61-140CD1A7A7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6E54A31-B091-4774-BDD5-9F726783E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34A32AD-6CD9-4D9D-ACD8-81C68FF2D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cs-CZ" dirty="0"/>
              <a:t>Hry a trénink</a:t>
            </a:r>
            <a:br>
              <a:rPr lang="cs-CZ" dirty="0"/>
            </a:br>
            <a:r>
              <a:rPr lang="cs-CZ" dirty="0"/>
              <a:t>ve skupinách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24E0E46-9D8A-46BA-8EF9-FC43A7EE7A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565909D0-D2D2-46A8-8332-49E6173A4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3D2EAFB-E46A-4A8C-9E83-AF5286317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>
            <a:extLst>
              <a:ext uri="{FF2B5EF4-FFF2-40B4-BE49-F238E27FC236}">
                <a16:creationId xmlns:a16="http://schemas.microsoft.com/office/drawing/2014/main" id="{AFEA4BCF-1CF9-4959-A2D8-A97926D25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graphicFrame>
        <p:nvGraphicFramePr>
          <p:cNvPr id="7" name="Zástupný obsah 2">
            <a:extLst>
              <a:ext uri="{FF2B5EF4-FFF2-40B4-BE49-F238E27FC236}">
                <a16:creationId xmlns:a16="http://schemas.microsoft.com/office/drawing/2014/main" id="{2C178B68-F0A2-432B-AE24-25B2744CEB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4277855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4479576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erie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224</Words>
  <Application>Microsoft Office PowerPoint</Application>
  <PresentationFormat>Širokoúhlá obrazovka</PresentationFormat>
  <Paragraphs>30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Galerie</vt:lpstr>
      <vt:lpstr>Matematika</vt:lpstr>
      <vt:lpstr>Co jsme dělali minulý týden?</vt:lpstr>
      <vt:lpstr>Co nás v matematice čeká tento týden?</vt:lpstr>
      <vt:lpstr>Hry a trénink ve skupinách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</dc:title>
  <dc:creator>Rodina Peregrinova</dc:creator>
  <cp:lastModifiedBy>Rodina Peregrinova</cp:lastModifiedBy>
  <cp:revision>2</cp:revision>
  <dcterms:created xsi:type="dcterms:W3CDTF">2020-09-20T19:25:54Z</dcterms:created>
  <dcterms:modified xsi:type="dcterms:W3CDTF">2020-09-20T19:28:11Z</dcterms:modified>
</cp:coreProperties>
</file>