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8CAAD-7332-4D96-AD67-52DED0CE8DA4}" v="4" dt="2020-12-15T14:36:35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ří Lupínek" userId="8358f67e40c2ea74" providerId="LiveId" clId="{19A8CAAD-7332-4D96-AD67-52DED0CE8DA4}"/>
    <pc:docChg chg="undo custSel addSld delSld modSld">
      <pc:chgData name="Jiří Lupínek" userId="8358f67e40c2ea74" providerId="LiveId" clId="{19A8CAAD-7332-4D96-AD67-52DED0CE8DA4}" dt="2020-12-15T14:36:44.064" v="784" actId="1076"/>
      <pc:docMkLst>
        <pc:docMk/>
      </pc:docMkLst>
      <pc:sldChg chg="addSp delSp modSp mod">
        <pc:chgData name="Jiří Lupínek" userId="8358f67e40c2ea74" providerId="LiveId" clId="{19A8CAAD-7332-4D96-AD67-52DED0CE8DA4}" dt="2020-12-15T14:29:48.988" v="765" actId="21"/>
        <pc:sldMkLst>
          <pc:docMk/>
          <pc:sldMk cId="2571224301" sldId="256"/>
        </pc:sldMkLst>
        <pc:spChg chg="mod">
          <ac:chgData name="Jiří Lupínek" userId="8358f67e40c2ea74" providerId="LiveId" clId="{19A8CAAD-7332-4D96-AD67-52DED0CE8DA4}" dt="2020-12-15T13:40:09.023" v="98" actId="20577"/>
          <ac:spMkLst>
            <pc:docMk/>
            <pc:sldMk cId="2571224301" sldId="256"/>
            <ac:spMk id="2" creationId="{421C9479-B573-44E0-84B9-824AC85F9080}"/>
          </ac:spMkLst>
        </pc:spChg>
        <pc:picChg chg="add del mod">
          <ac:chgData name="Jiří Lupínek" userId="8358f67e40c2ea74" providerId="LiveId" clId="{19A8CAAD-7332-4D96-AD67-52DED0CE8DA4}" dt="2020-12-15T14:29:48.988" v="765" actId="21"/>
          <ac:picMkLst>
            <pc:docMk/>
            <pc:sldMk cId="2571224301" sldId="256"/>
            <ac:picMk id="5" creationId="{87A9305D-9E47-407C-AA77-BD2CF117A128}"/>
          </ac:picMkLst>
        </pc:picChg>
      </pc:sldChg>
      <pc:sldChg chg="modSp del mod">
        <pc:chgData name="Jiří Lupínek" userId="8358f67e40c2ea74" providerId="LiveId" clId="{19A8CAAD-7332-4D96-AD67-52DED0CE8DA4}" dt="2020-12-15T13:39:49.776" v="88" actId="2696"/>
        <pc:sldMkLst>
          <pc:docMk/>
          <pc:sldMk cId="1127792400" sldId="257"/>
        </pc:sldMkLst>
        <pc:spChg chg="mod">
          <ac:chgData name="Jiří Lupínek" userId="8358f67e40c2ea74" providerId="LiveId" clId="{19A8CAAD-7332-4D96-AD67-52DED0CE8DA4}" dt="2020-12-15T13:38:55.617" v="16" actId="20577"/>
          <ac:spMkLst>
            <pc:docMk/>
            <pc:sldMk cId="1127792400" sldId="257"/>
            <ac:spMk id="2" creationId="{29684B6E-B846-43A7-9414-C66A967A8BBD}"/>
          </ac:spMkLst>
        </pc:spChg>
        <pc:spChg chg="mod">
          <ac:chgData name="Jiří Lupínek" userId="8358f67e40c2ea74" providerId="LiveId" clId="{19A8CAAD-7332-4D96-AD67-52DED0CE8DA4}" dt="2020-12-15T13:39:04.558" v="58" actId="20577"/>
          <ac:spMkLst>
            <pc:docMk/>
            <pc:sldMk cId="1127792400" sldId="257"/>
            <ac:spMk id="3" creationId="{A35CDCBD-7303-4916-BBE6-AAA9F1CCAE00}"/>
          </ac:spMkLst>
        </pc:spChg>
      </pc:sldChg>
      <pc:sldChg chg="addSp modSp mod">
        <pc:chgData name="Jiří Lupínek" userId="8358f67e40c2ea74" providerId="LiveId" clId="{19A8CAAD-7332-4D96-AD67-52DED0CE8DA4}" dt="2020-12-15T14:30:31.283" v="771" actId="1076"/>
        <pc:sldMkLst>
          <pc:docMk/>
          <pc:sldMk cId="3526500713" sldId="258"/>
        </pc:sldMkLst>
        <pc:spChg chg="mod">
          <ac:chgData name="Jiří Lupínek" userId="8358f67e40c2ea74" providerId="LiveId" clId="{19A8CAAD-7332-4D96-AD67-52DED0CE8DA4}" dt="2020-12-15T13:40:55.890" v="117" actId="20577"/>
          <ac:spMkLst>
            <pc:docMk/>
            <pc:sldMk cId="3526500713" sldId="258"/>
            <ac:spMk id="2" creationId="{5A0FFF72-A389-4D03-A73E-8B28ECB3B610}"/>
          </ac:spMkLst>
        </pc:spChg>
        <pc:spChg chg="mod">
          <ac:chgData name="Jiří Lupínek" userId="8358f67e40c2ea74" providerId="LiveId" clId="{19A8CAAD-7332-4D96-AD67-52DED0CE8DA4}" dt="2020-12-15T13:56:41.649" v="254"/>
          <ac:spMkLst>
            <pc:docMk/>
            <pc:sldMk cId="3526500713" sldId="258"/>
            <ac:spMk id="3" creationId="{92302D6A-3258-4397-8AE5-221CCE83F10B}"/>
          </ac:spMkLst>
        </pc:spChg>
        <pc:picChg chg="add mod">
          <ac:chgData name="Jiří Lupínek" userId="8358f67e40c2ea74" providerId="LiveId" clId="{19A8CAAD-7332-4D96-AD67-52DED0CE8DA4}" dt="2020-12-15T14:30:31.283" v="771" actId="1076"/>
          <ac:picMkLst>
            <pc:docMk/>
            <pc:sldMk cId="3526500713" sldId="258"/>
            <ac:picMk id="5" creationId="{6D1FDF66-A61A-4BE5-B5DF-918CFE5C3931}"/>
          </ac:picMkLst>
        </pc:picChg>
      </pc:sldChg>
      <pc:sldChg chg="addSp modSp new mod">
        <pc:chgData name="Jiří Lupínek" userId="8358f67e40c2ea74" providerId="LiveId" clId="{19A8CAAD-7332-4D96-AD67-52DED0CE8DA4}" dt="2020-12-15T14:36:44.064" v="784" actId="1076"/>
        <pc:sldMkLst>
          <pc:docMk/>
          <pc:sldMk cId="1391902746" sldId="259"/>
        </pc:sldMkLst>
        <pc:spChg chg="mod">
          <ac:chgData name="Jiří Lupínek" userId="8358f67e40c2ea74" providerId="LiveId" clId="{19A8CAAD-7332-4D96-AD67-52DED0CE8DA4}" dt="2020-12-15T13:59:59.362" v="381" actId="20577"/>
          <ac:spMkLst>
            <pc:docMk/>
            <pc:sldMk cId="1391902746" sldId="259"/>
            <ac:spMk id="2" creationId="{34AD001E-8352-43C3-87E9-BD443FF357E7}"/>
          </ac:spMkLst>
        </pc:spChg>
        <pc:spChg chg="mod">
          <ac:chgData name="Jiří Lupínek" userId="8358f67e40c2ea74" providerId="LiveId" clId="{19A8CAAD-7332-4D96-AD67-52DED0CE8DA4}" dt="2020-12-15T14:00:33.671" v="402" actId="20577"/>
          <ac:spMkLst>
            <pc:docMk/>
            <pc:sldMk cId="1391902746" sldId="259"/>
            <ac:spMk id="3" creationId="{0A324EDB-0D48-49FE-8707-6562479C5F11}"/>
          </ac:spMkLst>
        </pc:spChg>
        <pc:picChg chg="add mod">
          <ac:chgData name="Jiří Lupínek" userId="8358f67e40c2ea74" providerId="LiveId" clId="{19A8CAAD-7332-4D96-AD67-52DED0CE8DA4}" dt="2020-12-15T14:36:44.064" v="784" actId="1076"/>
          <ac:picMkLst>
            <pc:docMk/>
            <pc:sldMk cId="1391902746" sldId="259"/>
            <ac:picMk id="5" creationId="{C861623A-8F53-4453-99DA-F6E2E0CC4E81}"/>
          </ac:picMkLst>
        </pc:picChg>
      </pc:sldChg>
      <pc:sldChg chg="addSp modSp new mod">
        <pc:chgData name="Jiří Lupínek" userId="8358f67e40c2ea74" providerId="LiveId" clId="{19A8CAAD-7332-4D96-AD67-52DED0CE8DA4}" dt="2020-12-15T14:34:25.808" v="779" actId="1076"/>
        <pc:sldMkLst>
          <pc:docMk/>
          <pc:sldMk cId="1555810053" sldId="260"/>
        </pc:sldMkLst>
        <pc:spChg chg="mod">
          <ac:chgData name="Jiří Lupínek" userId="8358f67e40c2ea74" providerId="LiveId" clId="{19A8CAAD-7332-4D96-AD67-52DED0CE8DA4}" dt="2020-12-15T14:04:00.725" v="453" actId="20577"/>
          <ac:spMkLst>
            <pc:docMk/>
            <pc:sldMk cId="1555810053" sldId="260"/>
            <ac:spMk id="2" creationId="{110A9275-E199-465A-8197-D6D788708C83}"/>
          </ac:spMkLst>
        </pc:spChg>
        <pc:spChg chg="mod">
          <ac:chgData name="Jiří Lupínek" userId="8358f67e40c2ea74" providerId="LiveId" clId="{19A8CAAD-7332-4D96-AD67-52DED0CE8DA4}" dt="2020-12-15T14:10:28.508" v="552" actId="20577"/>
          <ac:spMkLst>
            <pc:docMk/>
            <pc:sldMk cId="1555810053" sldId="260"/>
            <ac:spMk id="3" creationId="{888B2C9D-4787-41C1-AB97-72FB1CAEBED9}"/>
          </ac:spMkLst>
        </pc:spChg>
        <pc:picChg chg="add mod">
          <ac:chgData name="Jiří Lupínek" userId="8358f67e40c2ea74" providerId="LiveId" clId="{19A8CAAD-7332-4D96-AD67-52DED0CE8DA4}" dt="2020-12-15T14:34:25.808" v="779" actId="1076"/>
          <ac:picMkLst>
            <pc:docMk/>
            <pc:sldMk cId="1555810053" sldId="260"/>
            <ac:picMk id="5" creationId="{37BE6F4C-AA49-4F2B-AA59-376CDAAE6054}"/>
          </ac:picMkLst>
        </pc:picChg>
      </pc:sldChg>
      <pc:sldChg chg="modSp new mod">
        <pc:chgData name="Jiří Lupínek" userId="8358f67e40c2ea74" providerId="LiveId" clId="{19A8CAAD-7332-4D96-AD67-52DED0CE8DA4}" dt="2020-12-15T14:26:03.490" v="720" actId="20577"/>
        <pc:sldMkLst>
          <pc:docMk/>
          <pc:sldMk cId="867167568" sldId="261"/>
        </pc:sldMkLst>
        <pc:spChg chg="mod">
          <ac:chgData name="Jiří Lupínek" userId="8358f67e40c2ea74" providerId="LiveId" clId="{19A8CAAD-7332-4D96-AD67-52DED0CE8DA4}" dt="2020-12-15T14:20:14.911" v="589" actId="20577"/>
          <ac:spMkLst>
            <pc:docMk/>
            <pc:sldMk cId="867167568" sldId="261"/>
            <ac:spMk id="2" creationId="{AE02410D-803D-4B0E-9530-AA9732E27AA2}"/>
          </ac:spMkLst>
        </pc:spChg>
        <pc:spChg chg="mod">
          <ac:chgData name="Jiří Lupínek" userId="8358f67e40c2ea74" providerId="LiveId" clId="{19A8CAAD-7332-4D96-AD67-52DED0CE8DA4}" dt="2020-12-15T14:26:03.490" v="720" actId="20577"/>
          <ac:spMkLst>
            <pc:docMk/>
            <pc:sldMk cId="867167568" sldId="261"/>
            <ac:spMk id="3" creationId="{8B8F333F-F47B-48E0-9E84-CC363A59DAA5}"/>
          </ac:spMkLst>
        </pc:spChg>
      </pc:sldChg>
      <pc:sldChg chg="modSp new mod">
        <pc:chgData name="Jiří Lupínek" userId="8358f67e40c2ea74" providerId="LiveId" clId="{19A8CAAD-7332-4D96-AD67-52DED0CE8DA4}" dt="2020-12-15T14:26:37.660" v="758" actId="5793"/>
        <pc:sldMkLst>
          <pc:docMk/>
          <pc:sldMk cId="648566203" sldId="262"/>
        </pc:sldMkLst>
        <pc:spChg chg="mod">
          <ac:chgData name="Jiří Lupínek" userId="8358f67e40c2ea74" providerId="LiveId" clId="{19A8CAAD-7332-4D96-AD67-52DED0CE8DA4}" dt="2020-12-15T14:26:12.292" v="726" actId="20577"/>
          <ac:spMkLst>
            <pc:docMk/>
            <pc:sldMk cId="648566203" sldId="262"/>
            <ac:spMk id="2" creationId="{CCE6CCEB-3E16-4109-BB72-A61E18595F40}"/>
          </ac:spMkLst>
        </pc:spChg>
        <pc:spChg chg="mod">
          <ac:chgData name="Jiří Lupínek" userId="8358f67e40c2ea74" providerId="LiveId" clId="{19A8CAAD-7332-4D96-AD67-52DED0CE8DA4}" dt="2020-12-15T14:26:37.660" v="758" actId="5793"/>
          <ac:spMkLst>
            <pc:docMk/>
            <pc:sldMk cId="648566203" sldId="262"/>
            <ac:spMk id="3" creationId="{90994A1F-B62D-459B-8A9F-6B1782D4DE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4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57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31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95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43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5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2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4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88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06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37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4151-2A58-4386-94A5-BFA19FFC5FB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21548-B111-4867-9FCB-562A69FA8E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091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C9479-B573-44E0-84B9-824AC85F90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 Využití sluneční energie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AC6FC0-11D2-479D-A2DA-06ABD3DA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Natálie Lupínková 9.B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22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FFF72-A389-4D03-A73E-8B28ECB3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Sluneční  energie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02D6A-3258-4397-8AE5-221CCE83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Obnovitelé zdroje energie.</a:t>
            </a:r>
          </a:p>
          <a:p>
            <a:r>
              <a:rPr lang="cs-CZ" dirty="0"/>
              <a:t>Vzniká jadernými  přeměnami v nitru slunce.</a:t>
            </a:r>
          </a:p>
          <a:p>
            <a:r>
              <a:rPr lang="cs-CZ" dirty="0"/>
              <a:t>Solární panely</a:t>
            </a:r>
          </a:p>
          <a:p>
            <a:r>
              <a:rPr lang="cs-CZ" dirty="0"/>
              <a:t>Elektromagnetické záření</a:t>
            </a:r>
          </a:p>
          <a:p>
            <a:r>
              <a:rPr lang="cs-CZ" dirty="0"/>
              <a:t>V </a:t>
            </a:r>
            <a:r>
              <a:rPr lang="cs-CZ" dirty="0" err="1"/>
              <a:t>Čr</a:t>
            </a:r>
            <a:r>
              <a:rPr lang="cs-CZ" dirty="0"/>
              <a:t> dopadne 950 – 1340 </a:t>
            </a:r>
            <a:r>
              <a:rPr lang="cs-CZ" dirty="0" err="1"/>
              <a:t>kwh</a:t>
            </a:r>
            <a:r>
              <a:rPr lang="cs-CZ" dirty="0"/>
              <a:t> na m2 ročně</a:t>
            </a:r>
          </a:p>
          <a:p>
            <a:endParaRPr lang="cs-CZ" dirty="0"/>
          </a:p>
        </p:txBody>
      </p:sp>
      <p:pic>
        <p:nvPicPr>
          <p:cNvPr id="5" name="Obrázek 4" descr="Obsah obrázku západ slunce, laserová, světlo&#10;&#10;Popis byl vytvořen automaticky">
            <a:extLst>
              <a:ext uri="{FF2B5EF4-FFF2-40B4-BE49-F238E27FC236}">
                <a16:creationId xmlns:a16="http://schemas.microsoft.com/office/drawing/2014/main" id="{6D1FDF66-A61A-4BE5-B5DF-918CFE5C3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625" y="3649663"/>
            <a:ext cx="3417200" cy="266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0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D001E-8352-43C3-87E9-BD443FF35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24EDB-0D48-49FE-8707-6562479C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Výroba elektřiny </a:t>
            </a:r>
          </a:p>
          <a:p>
            <a:r>
              <a:rPr lang="cs-CZ" dirty="0"/>
              <a:t>Ohřev užitkové vody</a:t>
            </a:r>
          </a:p>
          <a:p>
            <a:r>
              <a:rPr lang="cs-CZ" dirty="0"/>
              <a:t>K vytápění </a:t>
            </a:r>
          </a:p>
          <a:p>
            <a:r>
              <a:rPr lang="cs-CZ" dirty="0"/>
              <a:t>K vytápění skleníků</a:t>
            </a:r>
          </a:p>
          <a:p>
            <a:endParaRPr lang="cs-CZ" dirty="0"/>
          </a:p>
        </p:txBody>
      </p:sp>
      <p:pic>
        <p:nvPicPr>
          <p:cNvPr id="5" name="Obrázek 4" descr="Obsah obrázku tráva, exteriér, strom, budova&#10;&#10;Popis byl vytvořen automaticky">
            <a:extLst>
              <a:ext uri="{FF2B5EF4-FFF2-40B4-BE49-F238E27FC236}">
                <a16:creationId xmlns:a16="http://schemas.microsoft.com/office/drawing/2014/main" id="{C861623A-8F53-4453-99DA-F6E2E0CC4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079" y="2931970"/>
            <a:ext cx="4269721" cy="321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0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A9275-E199-465A-8197-D6D78870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získává sluneční energie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B2C9D-4787-41C1-AB97-72FB1CAEB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Solárně </a:t>
            </a:r>
            <a:r>
              <a:rPr lang="cs-CZ" dirty="0" err="1"/>
              <a:t>terminické</a:t>
            </a:r>
            <a:r>
              <a:rPr lang="cs-CZ" dirty="0"/>
              <a:t> panely - teplo</a:t>
            </a:r>
          </a:p>
          <a:p>
            <a:r>
              <a:rPr lang="cs-CZ" dirty="0" err="1"/>
              <a:t>Fotovaltaické</a:t>
            </a:r>
            <a:r>
              <a:rPr lang="cs-CZ" dirty="0"/>
              <a:t>  elektrárny - elektřina</a:t>
            </a:r>
          </a:p>
        </p:txBody>
      </p:sp>
      <p:pic>
        <p:nvPicPr>
          <p:cNvPr id="5" name="Obrázek 4" descr="Obsah obrázku tráva, exteriér, solární panel, objekt v exteriéru&#10;&#10;Popis byl vytvořen automaticky">
            <a:extLst>
              <a:ext uri="{FF2B5EF4-FFF2-40B4-BE49-F238E27FC236}">
                <a16:creationId xmlns:a16="http://schemas.microsoft.com/office/drawing/2014/main" id="{37BE6F4C-AA49-4F2B-AA59-376CDAAE60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50" y="3794695"/>
            <a:ext cx="4044110" cy="269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1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2410D-803D-4B0E-9530-AA9732E2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nevýhody sluneční energie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F333F-F47B-48E0-9E84-CC363A59D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 :</a:t>
            </a:r>
          </a:p>
          <a:p>
            <a:pPr>
              <a:buFontTx/>
              <a:buChar char="-"/>
            </a:pPr>
            <a:r>
              <a:rPr lang="cs-CZ" dirty="0"/>
              <a:t>Ekologická</a:t>
            </a:r>
          </a:p>
          <a:p>
            <a:pPr>
              <a:buFontTx/>
              <a:buChar char="-"/>
            </a:pPr>
            <a:r>
              <a:rPr lang="cs-CZ" dirty="0"/>
              <a:t>Obnovitelná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Nevýhody :</a:t>
            </a:r>
          </a:p>
          <a:p>
            <a:pPr>
              <a:buFontTx/>
              <a:buChar char="-"/>
            </a:pPr>
            <a:r>
              <a:rPr lang="cs-CZ" dirty="0"/>
              <a:t>Nepravidelná </a:t>
            </a:r>
          </a:p>
          <a:p>
            <a:pPr>
              <a:buFontTx/>
              <a:buChar char="-"/>
            </a:pPr>
            <a:r>
              <a:rPr lang="cs-CZ" dirty="0"/>
              <a:t> prostor</a:t>
            </a:r>
          </a:p>
        </p:txBody>
      </p:sp>
    </p:spTree>
    <p:extLst>
      <p:ext uri="{BB962C8B-B14F-4D97-AF65-F5344CB8AC3E}">
        <p14:creationId xmlns:p14="http://schemas.microsoft.com/office/powerpoint/2010/main" val="86716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6CCEB-3E16-4109-BB72-A61E1859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94A1F-B62D-459B-8A9F-6B1782D4D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56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78</Words>
  <Application>Microsoft Office PowerPoint</Application>
  <PresentationFormat>Širokoúhlá obrazovka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 Využití sluneční energie</vt:lpstr>
      <vt:lpstr>Sluneční  energie</vt:lpstr>
      <vt:lpstr>Využití</vt:lpstr>
      <vt:lpstr>Jak se získává sluneční energie</vt:lpstr>
      <vt:lpstr>Výhody a nevýhody sluneční energie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využití sluneční energie</dc:title>
  <dc:creator>Jiří Lupínek</dc:creator>
  <cp:lastModifiedBy>admin</cp:lastModifiedBy>
  <cp:revision>2</cp:revision>
  <dcterms:created xsi:type="dcterms:W3CDTF">2020-11-24T10:26:32Z</dcterms:created>
  <dcterms:modified xsi:type="dcterms:W3CDTF">2021-01-08T19:50:12Z</dcterms:modified>
</cp:coreProperties>
</file>