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87E9D0D-E5C6-461E-A8A9-61EB012C991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D79D763A-6DB9-4342-A85E-6A406D6B8B49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16632"/>
            <a:ext cx="7543800" cy="2152650"/>
          </a:xfrm>
        </p:spPr>
        <p:txBody>
          <a:bodyPr/>
          <a:lstStyle/>
          <a:p>
            <a:r>
              <a:rPr lang="cs-CZ" sz="4000" dirty="0" smtClean="0"/>
              <a:t>Budoucnost těžby uhlí v Čechách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44208" y="5921896"/>
            <a:ext cx="6172200" cy="936104"/>
          </a:xfrm>
        </p:spPr>
        <p:txBody>
          <a:bodyPr/>
          <a:lstStyle/>
          <a:p>
            <a:r>
              <a:rPr lang="cs-CZ" dirty="0" smtClean="0"/>
              <a:t>Zdeněk Novák</a:t>
            </a:r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82668"/>
            <a:ext cx="3523320" cy="23488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32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83568" y="1196752"/>
            <a:ext cx="763284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000" dirty="0" smtClean="0"/>
              <a:t>Těžba uhlí je proces získávání suroviny ze svrchních vrstev zemské kůry</a:t>
            </a:r>
          </a:p>
          <a:p>
            <a:pPr marL="285750" indent="-285750">
              <a:buFontTx/>
              <a:buChar char="-"/>
            </a:pPr>
            <a:endParaRPr lang="cs-CZ" sz="2000" dirty="0" smtClean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Těžba uhlí začala v 18. stol.</a:t>
            </a:r>
          </a:p>
          <a:p>
            <a:pPr marL="285750" indent="-285750">
              <a:buFontTx/>
              <a:buChar char="-"/>
            </a:pPr>
            <a:endParaRPr lang="cs-CZ" sz="2000" dirty="0" smtClean="0"/>
          </a:p>
          <a:p>
            <a:r>
              <a:rPr lang="cs-CZ" sz="2000" dirty="0" smtClean="0"/>
              <a:t>- Podle typu a způsobu získávání uhlí lze toto rozdělit na: </a:t>
            </a:r>
          </a:p>
          <a:p>
            <a:endParaRPr lang="cs-CZ" sz="2000" dirty="0" smtClean="0"/>
          </a:p>
          <a:p>
            <a:r>
              <a:rPr lang="cs-CZ" sz="2000" dirty="0" smtClean="0"/>
              <a:t>těžbu hlubinnou</a:t>
            </a:r>
          </a:p>
          <a:p>
            <a:endParaRPr lang="cs-CZ" sz="2000" dirty="0" smtClean="0"/>
          </a:p>
          <a:p>
            <a:r>
              <a:rPr lang="cs-CZ" sz="2000" dirty="0" smtClean="0"/>
              <a:t>dobývání hlubinné</a:t>
            </a:r>
          </a:p>
          <a:p>
            <a:endParaRPr lang="cs-CZ" sz="2000" dirty="0" smtClean="0"/>
          </a:p>
          <a:p>
            <a:r>
              <a:rPr lang="cs-CZ" sz="2000" dirty="0" smtClean="0"/>
              <a:t>dobývání povrchové</a:t>
            </a:r>
          </a:p>
          <a:p>
            <a:endParaRPr lang="cs-CZ" sz="2000" dirty="0"/>
          </a:p>
          <a:p>
            <a:r>
              <a:rPr lang="cs-CZ" sz="2000" dirty="0" smtClean="0"/>
              <a:t>- V Česku je stále velmi rozšířená povrchová </a:t>
            </a:r>
            <a:r>
              <a:rPr lang="cs-CZ" sz="2000" b="1" dirty="0" smtClean="0"/>
              <a:t>těžba</a:t>
            </a:r>
            <a:r>
              <a:rPr lang="cs-CZ" sz="2000" dirty="0" smtClean="0"/>
              <a:t> hnědého </a:t>
            </a:r>
            <a:r>
              <a:rPr lang="cs-CZ" sz="2000" b="1" dirty="0" smtClean="0"/>
              <a:t>uhlí</a:t>
            </a:r>
            <a:r>
              <a:rPr lang="cs-CZ" sz="2000" dirty="0" smtClean="0"/>
              <a:t> a to především v sokolovské a mostecké pánvi. </a:t>
            </a:r>
            <a:r>
              <a:rPr lang="cs-CZ" sz="2000" b="1" dirty="0" smtClean="0"/>
              <a:t>Uhlí</a:t>
            </a:r>
            <a:r>
              <a:rPr lang="cs-CZ" sz="2000" dirty="0" smtClean="0"/>
              <a:t> vytěžené v těchto lomech zásobuje uhelné elektrárny, které jsou zdrojem přibližně 40 % elektrické energie vyrobené v Česku.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15816" y="116632"/>
            <a:ext cx="2954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dirty="0" smtClean="0"/>
              <a:t>Informace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508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10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83568" y="260648"/>
            <a:ext cx="5908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Těžba černého uhlí na území České republiky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(v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bg1"/>
                </a:solidFill>
              </a:rPr>
              <a:t>milionech tun)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70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395536" y="476672"/>
            <a:ext cx="78686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Těžba hnědého uhlí na území České republiky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31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95089" y="116632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Je možný konec těžby uhlí v Česku</a:t>
            </a:r>
            <a:r>
              <a:rPr lang="cs-CZ" sz="4000" dirty="0" smtClean="0"/>
              <a:t>?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40769" y="1052736"/>
            <a:ext cx="66247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dirty="0" smtClean="0"/>
              <a:t>Ano, mělo by postupně časem docházet k ukončení těžby uhlí, není však konkrétní datum</a:t>
            </a:r>
          </a:p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ermín ukončení těžby uhlí v rámci dolů společnosti OKD, </a:t>
            </a:r>
            <a:r>
              <a:rPr lang="pl-PL" dirty="0" smtClean="0"/>
              <a:t>je úplný útlum těžby do roku 2021 nebo 2022</a:t>
            </a:r>
          </a:p>
          <a:p>
            <a:pPr marL="342900" indent="-342900">
              <a:buFontTx/>
              <a:buChar char="-"/>
            </a:pPr>
            <a:endParaRPr lang="pl-PL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O případném ukončení v příštím roce se rozhodne podle vývoje cen uhlí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úplně se nevylučuje pokračování těžby na dole i po roce 2021, tento ekonomický model však musí být postaven na návratu cen uhlí na úroveň před </a:t>
            </a:r>
            <a:r>
              <a:rPr lang="cs-CZ" dirty="0" err="1" smtClean="0"/>
              <a:t>koronavirovou</a:t>
            </a:r>
            <a:r>
              <a:rPr lang="cs-CZ" dirty="0" smtClean="0"/>
              <a:t> krizí a zároveň alespoň na stagnaci cen v dalších letech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ceny během pandemie </a:t>
            </a:r>
            <a:r>
              <a:rPr lang="cs-CZ" dirty="0" err="1" smtClean="0"/>
              <a:t>covidu</a:t>
            </a:r>
            <a:r>
              <a:rPr lang="cs-CZ" dirty="0" smtClean="0"/>
              <a:t> klesly proti počátku roku o dalších zhruba 30 procent</a:t>
            </a:r>
          </a:p>
          <a:p>
            <a:endParaRPr lang="cs-CZ" sz="2400" dirty="0" smtClean="0"/>
          </a:p>
          <a:p>
            <a:pPr marL="342900" indent="-342900">
              <a:buFontTx/>
              <a:buChar char="-"/>
            </a:pPr>
            <a:endParaRPr lang="cs-CZ" sz="2400" dirty="0" smtClean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 smtClean="0"/>
          </a:p>
          <a:p>
            <a:pPr marL="342900" indent="-342900">
              <a:buFontTx/>
              <a:buChar char="-"/>
            </a:pPr>
            <a:endParaRPr lang="cs-CZ" sz="2400" dirty="0"/>
          </a:p>
          <a:p>
            <a:pPr marL="342900" indent="-342900"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486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692696"/>
            <a:ext cx="46085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 smtClean="0"/>
              <a:t>v minulém století uhlí silně podporovalo ekonomický rozvoj. V současnosti je na něj však nahlíženo jako na ne příliš preferovaný zdroj elektrické energie a tepla.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spalování uhlí totiž vzniká velké množství nežádoucích látek (prach, popel, CO</a:t>
            </a:r>
            <a:r>
              <a:rPr lang="cs-CZ" baseline="-25000" dirty="0" smtClean="0"/>
              <a:t>2</a:t>
            </a:r>
            <a:r>
              <a:rPr lang="cs-CZ" dirty="0" smtClean="0"/>
              <a:t>, oxid siřičitý, oxidy dusíku...), které velkou měrou přispívají ke znečišťování životního prostředí nebo globálnímu oteplování. V rámci boje proti oteplování se většina vyspělých zemí zavázala upustit od užívání uhlí jako zdroje tepla v energetickém průmyslu do roku 2030. Některé rozvojové země plánují ukončení výroby elektřiny z uhlí do roku 2050.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23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90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ivly">
  <a:themeElements>
    <a:clrScheme name="Živly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Živly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Živl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61</TotalTime>
  <Words>215</Words>
  <Application>Microsoft Office PowerPoint</Application>
  <PresentationFormat>Předvádění na obrazovce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 Black</vt:lpstr>
      <vt:lpstr>Palatino Linotype</vt:lpstr>
      <vt:lpstr>Wingdings</vt:lpstr>
      <vt:lpstr>Živly</vt:lpstr>
      <vt:lpstr>Budoucnost těžby uhlí v Čechách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Budoucnost těžby uhlí v Čechách</dc:title>
  <dc:creator>vlastnik</dc:creator>
  <cp:lastModifiedBy>admin</cp:lastModifiedBy>
  <cp:revision>6</cp:revision>
  <dcterms:created xsi:type="dcterms:W3CDTF">2020-12-13T17:36:18Z</dcterms:created>
  <dcterms:modified xsi:type="dcterms:W3CDTF">2021-01-04T10:56:58Z</dcterms:modified>
</cp:coreProperties>
</file>