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3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03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42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17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24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54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4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70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38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92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4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2D644-A2C1-4901-915B-2A6DFBBD3B8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C78B-A2AE-478B-B6B3-8CBACD99A6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1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lutozelený, jedovatý a reaktivní plyn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23" y="2093046"/>
            <a:ext cx="666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 smtClean="0"/>
              <a:t>Využití: výroba kyseliny chlorovodíkové, pesticidů, Sava, 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955" y="2164339"/>
            <a:ext cx="4953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2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63436" y="1280680"/>
            <a:ext cx="899852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Chlor je žlutozelený, jedovatý a reaktivní plynný prvek, který se ve volné přírodě vyskytuje jen ve formě sloučenin (např. chlorid sodný – sůl kamenná). Chlor je názorným příkladem toho, jak může mít využití jedné látky velmi odlišný dopad. Na jedné straně životy bere (bojový plyn), na druhé straně je zachraňuje (chlorování vody).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Vyrábí se ze soli kamenné a jeho význam je obrovský. Kromě chlorování (její dezinfekce) slouží k bělení papíru, výrobě plastů (PVC), kyseliny chlorovodíkové, pesticidů a čistících prostředků (Savo).</a:t>
            </a:r>
          </a:p>
        </p:txBody>
      </p:sp>
    </p:spTree>
    <p:extLst>
      <p:ext uri="{BB962C8B-B14F-4D97-AF65-F5344CB8AC3E}">
        <p14:creationId xmlns:p14="http://schemas.microsoft.com/office/powerpoint/2010/main" val="284699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yskytuje se v našem žaludku (kyselina chlorovodíková)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59" y="2075729"/>
            <a:ext cx="4914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3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ozpustný ve vodě, ničí bakterie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2013528"/>
            <a:ext cx="62007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5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neužití pro vojenské účely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34" y="1800512"/>
            <a:ext cx="5568652" cy="41661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338805" y="6151850"/>
            <a:ext cx="49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1. světová válka</a:t>
            </a:r>
          </a:p>
        </p:txBody>
      </p:sp>
    </p:spTree>
    <p:extLst>
      <p:ext uri="{BB962C8B-B14F-4D97-AF65-F5344CB8AC3E}">
        <p14:creationId xmlns:p14="http://schemas.microsoft.com/office/powerpoint/2010/main" val="22316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neužití pro vojenské účely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38805" y="6151850"/>
            <a:ext cx="49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1. světová válka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55" y="1881043"/>
            <a:ext cx="6167364" cy="41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neužití pro vojenské účely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38805" y="6151850"/>
            <a:ext cx="49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n</a:t>
            </a:r>
            <a:r>
              <a:rPr lang="cs-CZ" sz="2800" dirty="0" smtClean="0"/>
              <a:t>edávná doba – Sýrie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918277"/>
            <a:ext cx="68675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7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rvotní ochrana před chlorem – mokrý hadr přes ústa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894754"/>
            <a:ext cx="5981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4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yrábí se z chloridu sodného (sůl kamenná)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384" y="1762702"/>
            <a:ext cx="62674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Chlor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6716"/>
            <a:ext cx="10515600" cy="4351338"/>
          </a:xfrm>
        </p:spPr>
        <p:txBody>
          <a:bodyPr/>
          <a:lstStyle/>
          <a:p>
            <a:r>
              <a:rPr lang="cs-CZ" dirty="0" smtClean="0"/>
              <a:t>Využití: chlorace vody, bělení papíru, výroba plastů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34" y="1799359"/>
            <a:ext cx="58483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839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195</Words>
  <Application>Microsoft Office PowerPoint</Application>
  <PresentationFormat>Širokoúhlá obrazovka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Chlor</vt:lpstr>
      <vt:lpstr>Chlor</vt:lpstr>
      <vt:lpstr>Chlor</vt:lpstr>
      <vt:lpstr>Chlor</vt:lpstr>
      <vt:lpstr>Chlor</vt:lpstr>
      <vt:lpstr>Chlor</vt:lpstr>
      <vt:lpstr>Chlor</vt:lpstr>
      <vt:lpstr>Chlor</vt:lpstr>
      <vt:lpstr>Chlor</vt:lpstr>
      <vt:lpstr>Chlor</vt:lpstr>
      <vt:lpstr>Chlor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</dc:title>
  <dc:creator>Holec Jakub</dc:creator>
  <cp:lastModifiedBy>Admin</cp:lastModifiedBy>
  <cp:revision>5</cp:revision>
  <dcterms:created xsi:type="dcterms:W3CDTF">2020-11-24T13:23:36Z</dcterms:created>
  <dcterms:modified xsi:type="dcterms:W3CDTF">2020-11-27T08:29:40Z</dcterms:modified>
</cp:coreProperties>
</file>