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27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2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70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42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28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7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7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4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7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01BA-A49F-4FBA-8AE7-B1F1363C0318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59D6-7A57-4D0F-84BC-654676CEC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7" y="0"/>
            <a:ext cx="4139952" cy="363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7772400" cy="2280245"/>
          </a:xfrm>
        </p:spPr>
        <p:txBody>
          <a:bodyPr/>
          <a:lstStyle/>
          <a:p>
            <a:r>
              <a:rPr lang="cs-CZ" dirty="0" smtClean="0"/>
              <a:t>Máte plné koše máme</a:t>
            </a:r>
            <a:br>
              <a:rPr lang="cs-CZ" dirty="0" smtClean="0"/>
            </a:br>
            <a:r>
              <a:rPr lang="cs-CZ" dirty="0" smtClean="0"/>
              <a:t>na to řešení</a:t>
            </a:r>
            <a:br>
              <a:rPr lang="cs-CZ" dirty="0" smtClean="0"/>
            </a:br>
            <a:r>
              <a:rPr lang="cs-CZ" dirty="0" err="1" smtClean="0"/>
              <a:t>press</a:t>
            </a:r>
            <a:r>
              <a:rPr lang="cs-CZ" dirty="0" smtClean="0"/>
              <a:t> </a:t>
            </a:r>
            <a:r>
              <a:rPr lang="cs-CZ" dirty="0" err="1" smtClean="0"/>
              <a:t>garbage</a:t>
            </a:r>
            <a:r>
              <a:rPr lang="cs-CZ" dirty="0" smtClean="0"/>
              <a:t> 2.0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28925"/>
            <a:ext cx="5715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453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Máte plné koše máme na to řešení press garbage 2.0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</dc:creator>
  <cp:lastModifiedBy>student</cp:lastModifiedBy>
  <cp:revision>2</cp:revision>
  <dcterms:created xsi:type="dcterms:W3CDTF">2016-10-11T09:10:16Z</dcterms:created>
  <dcterms:modified xsi:type="dcterms:W3CDTF">2016-10-11T09:49:59Z</dcterms:modified>
</cp:coreProperties>
</file>